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0" r:id="rId1"/>
  </p:sldMasterIdLst>
  <p:notesMasterIdLst>
    <p:notesMasterId r:id="rId34"/>
  </p:notesMasterIdLst>
  <p:sldIdLst>
    <p:sldId id="256" r:id="rId2"/>
    <p:sldId id="258" r:id="rId3"/>
    <p:sldId id="259" r:id="rId4"/>
    <p:sldId id="287" r:id="rId5"/>
    <p:sldId id="264" r:id="rId6"/>
    <p:sldId id="288" r:id="rId7"/>
    <p:sldId id="289" r:id="rId8"/>
    <p:sldId id="290" r:id="rId9"/>
    <p:sldId id="291" r:id="rId10"/>
    <p:sldId id="292" r:id="rId11"/>
    <p:sldId id="266" r:id="rId12"/>
    <p:sldId id="267" r:id="rId13"/>
    <p:sldId id="269" r:id="rId14"/>
    <p:sldId id="270" r:id="rId15"/>
    <p:sldId id="271" r:id="rId16"/>
    <p:sldId id="268" r:id="rId17"/>
    <p:sldId id="272" r:id="rId18"/>
    <p:sldId id="276" r:id="rId19"/>
    <p:sldId id="273" r:id="rId20"/>
    <p:sldId id="274" r:id="rId21"/>
    <p:sldId id="275" r:id="rId22"/>
    <p:sldId id="277" r:id="rId23"/>
    <p:sldId id="278" r:id="rId24"/>
    <p:sldId id="279" r:id="rId25"/>
    <p:sldId id="280" r:id="rId26"/>
    <p:sldId id="282" r:id="rId27"/>
    <p:sldId id="283" r:id="rId28"/>
    <p:sldId id="281" r:id="rId29"/>
    <p:sldId id="284" r:id="rId30"/>
    <p:sldId id="285" r:id="rId31"/>
    <p:sldId id="286" r:id="rId32"/>
    <p:sldId id="293" r:id="rId33"/>
  </p:sldIdLst>
  <p:sldSz cx="12192000" cy="6858000"/>
  <p:notesSz cx="6889750" cy="100218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4894" autoAdjust="0"/>
  </p:normalViewPr>
  <p:slideViewPr>
    <p:cSldViewPr snapToGrid="0">
      <p:cViewPr varScale="1">
        <p:scale>
          <a:sx n="70" d="100"/>
          <a:sy n="70" d="100"/>
        </p:scale>
        <p:origin x="1066" y="3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3254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ns Læssøe" userId="be2a8522b779a0b8" providerId="LiveId" clId="{94039E04-EFF1-41C4-801A-8C76843B8841}"/>
    <pc:docChg chg="modSld">
      <pc:chgData name="Hans Læssøe" userId="be2a8522b779a0b8" providerId="LiveId" clId="{94039E04-EFF1-41C4-801A-8C76843B8841}" dt="2022-06-09T11:07:53.884" v="529"/>
      <pc:docMkLst>
        <pc:docMk/>
      </pc:docMkLst>
      <pc:sldChg chg="modAnim">
        <pc:chgData name="Hans Læssøe" userId="be2a8522b779a0b8" providerId="LiveId" clId="{94039E04-EFF1-41C4-801A-8C76843B8841}" dt="2022-06-09T10:47:02.144" v="1"/>
        <pc:sldMkLst>
          <pc:docMk/>
          <pc:sldMk cId="3265578363" sldId="258"/>
        </pc:sldMkLst>
      </pc:sldChg>
      <pc:sldChg chg="modSp mod modAnim">
        <pc:chgData name="Hans Læssøe" userId="be2a8522b779a0b8" providerId="LiveId" clId="{94039E04-EFF1-41C4-801A-8C76843B8841}" dt="2022-06-09T10:47:42.189" v="9" actId="1076"/>
        <pc:sldMkLst>
          <pc:docMk/>
          <pc:sldMk cId="3409357717" sldId="259"/>
        </pc:sldMkLst>
        <pc:spChg chg="mod">
          <ac:chgData name="Hans Læssøe" userId="be2a8522b779a0b8" providerId="LiveId" clId="{94039E04-EFF1-41C4-801A-8C76843B8841}" dt="2022-06-09T10:47:42.189" v="9" actId="1076"/>
          <ac:spMkLst>
            <pc:docMk/>
            <pc:sldMk cId="3409357717" sldId="259"/>
            <ac:spMk id="9" creationId="{30C538C7-77E3-E7DA-18F5-807C7A59BD1C}"/>
          </ac:spMkLst>
        </pc:spChg>
      </pc:sldChg>
      <pc:sldChg chg="modAnim">
        <pc:chgData name="Hans Læssøe" userId="be2a8522b779a0b8" providerId="LiveId" clId="{94039E04-EFF1-41C4-801A-8C76843B8841}" dt="2022-06-09T10:50:16.659" v="30"/>
        <pc:sldMkLst>
          <pc:docMk/>
          <pc:sldMk cId="1183413641" sldId="261"/>
        </pc:sldMkLst>
      </pc:sldChg>
      <pc:sldChg chg="modAnim">
        <pc:chgData name="Hans Læssøe" userId="be2a8522b779a0b8" providerId="LiveId" clId="{94039E04-EFF1-41C4-801A-8C76843B8841}" dt="2022-06-09T10:48:52.496" v="21"/>
        <pc:sldMkLst>
          <pc:docMk/>
          <pc:sldMk cId="212909807" sldId="264"/>
        </pc:sldMkLst>
      </pc:sldChg>
      <pc:sldChg chg="modAnim">
        <pc:chgData name="Hans Læssøe" userId="be2a8522b779a0b8" providerId="LiveId" clId="{94039E04-EFF1-41C4-801A-8C76843B8841}" dt="2022-06-09T10:49:31.447" v="24"/>
        <pc:sldMkLst>
          <pc:docMk/>
          <pc:sldMk cId="3334588826" sldId="265"/>
        </pc:sldMkLst>
      </pc:sldChg>
      <pc:sldChg chg="modAnim">
        <pc:chgData name="Hans Læssøe" userId="be2a8522b779a0b8" providerId="LiveId" clId="{94039E04-EFF1-41C4-801A-8C76843B8841}" dt="2022-06-09T10:50:28.404" v="31"/>
        <pc:sldMkLst>
          <pc:docMk/>
          <pc:sldMk cId="830608433" sldId="266"/>
        </pc:sldMkLst>
      </pc:sldChg>
      <pc:sldChg chg="modAnim">
        <pc:chgData name="Hans Læssøe" userId="be2a8522b779a0b8" providerId="LiveId" clId="{94039E04-EFF1-41C4-801A-8C76843B8841}" dt="2022-06-09T10:52:02.231" v="40"/>
        <pc:sldMkLst>
          <pc:docMk/>
          <pc:sldMk cId="2493940558" sldId="269"/>
        </pc:sldMkLst>
      </pc:sldChg>
      <pc:sldChg chg="modAnim">
        <pc:chgData name="Hans Læssøe" userId="be2a8522b779a0b8" providerId="LiveId" clId="{94039E04-EFF1-41C4-801A-8C76843B8841}" dt="2022-06-09T10:51:55.024" v="39"/>
        <pc:sldMkLst>
          <pc:docMk/>
          <pc:sldMk cId="4033776010" sldId="270"/>
        </pc:sldMkLst>
      </pc:sldChg>
      <pc:sldChg chg="modAnim">
        <pc:chgData name="Hans Læssøe" userId="be2a8522b779a0b8" providerId="LiveId" clId="{94039E04-EFF1-41C4-801A-8C76843B8841}" dt="2022-06-09T10:52:21.142" v="41"/>
        <pc:sldMkLst>
          <pc:docMk/>
          <pc:sldMk cId="3483115621" sldId="271"/>
        </pc:sldMkLst>
      </pc:sldChg>
      <pc:sldChg chg="modAnim">
        <pc:chgData name="Hans Læssøe" userId="be2a8522b779a0b8" providerId="LiveId" clId="{94039E04-EFF1-41C4-801A-8C76843B8841}" dt="2022-06-09T10:52:35.764" v="42"/>
        <pc:sldMkLst>
          <pc:docMk/>
          <pc:sldMk cId="2967276453" sldId="272"/>
        </pc:sldMkLst>
      </pc:sldChg>
      <pc:sldChg chg="modSp modAnim">
        <pc:chgData name="Hans Læssøe" userId="be2a8522b779a0b8" providerId="LiveId" clId="{94039E04-EFF1-41C4-801A-8C76843B8841}" dt="2022-06-09T11:06:43.989" v="525" actId="20577"/>
        <pc:sldMkLst>
          <pc:docMk/>
          <pc:sldMk cId="2253220187" sldId="273"/>
        </pc:sldMkLst>
        <pc:spChg chg="mod">
          <ac:chgData name="Hans Læssøe" userId="be2a8522b779a0b8" providerId="LiveId" clId="{94039E04-EFF1-41C4-801A-8C76843B8841}" dt="2022-06-09T11:06:43.989" v="525" actId="20577"/>
          <ac:spMkLst>
            <pc:docMk/>
            <pc:sldMk cId="2253220187" sldId="273"/>
            <ac:spMk id="3" creationId="{4AC046B8-330A-45A7-A6A4-243A05E4A4BA}"/>
          </ac:spMkLst>
        </pc:spChg>
      </pc:sldChg>
      <pc:sldChg chg="mod modShow">
        <pc:chgData name="Hans Læssøe" userId="be2a8522b779a0b8" providerId="LiveId" clId="{94039E04-EFF1-41C4-801A-8C76843B8841}" dt="2022-06-09T10:54:46.462" v="231" actId="729"/>
        <pc:sldMkLst>
          <pc:docMk/>
          <pc:sldMk cId="2511858479" sldId="274"/>
        </pc:sldMkLst>
      </pc:sldChg>
      <pc:sldChg chg="mod modShow">
        <pc:chgData name="Hans Læssøe" userId="be2a8522b779a0b8" providerId="LiveId" clId="{94039E04-EFF1-41C4-801A-8C76843B8841}" dt="2022-06-09T10:54:49.195" v="232" actId="729"/>
        <pc:sldMkLst>
          <pc:docMk/>
          <pc:sldMk cId="2047495625" sldId="275"/>
        </pc:sldMkLst>
      </pc:sldChg>
      <pc:sldChg chg="modAnim">
        <pc:chgData name="Hans Læssøe" userId="be2a8522b779a0b8" providerId="LiveId" clId="{94039E04-EFF1-41C4-801A-8C76843B8841}" dt="2022-06-09T10:56:16.004" v="397"/>
        <pc:sldMkLst>
          <pc:docMk/>
          <pc:sldMk cId="2574785894" sldId="276"/>
        </pc:sldMkLst>
      </pc:sldChg>
      <pc:sldChg chg="modAnim">
        <pc:chgData name="Hans Læssøe" userId="be2a8522b779a0b8" providerId="LiveId" clId="{94039E04-EFF1-41C4-801A-8C76843B8841}" dt="2022-06-09T10:56:44.257" v="398"/>
        <pc:sldMkLst>
          <pc:docMk/>
          <pc:sldMk cId="2347142698" sldId="277"/>
        </pc:sldMkLst>
      </pc:sldChg>
      <pc:sldChg chg="modAnim">
        <pc:chgData name="Hans Læssøe" userId="be2a8522b779a0b8" providerId="LiveId" clId="{94039E04-EFF1-41C4-801A-8C76843B8841}" dt="2022-06-09T11:01:31.745" v="404"/>
        <pc:sldMkLst>
          <pc:docMk/>
          <pc:sldMk cId="2204277409" sldId="281"/>
        </pc:sldMkLst>
      </pc:sldChg>
      <pc:sldChg chg="modAnim">
        <pc:chgData name="Hans Læssøe" userId="be2a8522b779a0b8" providerId="LiveId" clId="{94039E04-EFF1-41C4-801A-8C76843B8841}" dt="2022-06-09T11:00:43.571" v="399"/>
        <pc:sldMkLst>
          <pc:docMk/>
          <pc:sldMk cId="843932126" sldId="282"/>
        </pc:sldMkLst>
      </pc:sldChg>
      <pc:sldChg chg="modAnim">
        <pc:chgData name="Hans Læssøe" userId="be2a8522b779a0b8" providerId="LiveId" clId="{94039E04-EFF1-41C4-801A-8C76843B8841}" dt="2022-06-09T11:01:01.235" v="401"/>
        <pc:sldMkLst>
          <pc:docMk/>
          <pc:sldMk cId="590879953" sldId="283"/>
        </pc:sldMkLst>
      </pc:sldChg>
      <pc:sldChg chg="modAnim">
        <pc:chgData name="Hans Læssøe" userId="be2a8522b779a0b8" providerId="LiveId" clId="{94039E04-EFF1-41C4-801A-8C76843B8841}" dt="2022-06-09T11:01:40.566" v="405"/>
        <pc:sldMkLst>
          <pc:docMk/>
          <pc:sldMk cId="3364125511" sldId="284"/>
        </pc:sldMkLst>
      </pc:sldChg>
      <pc:sldChg chg="modAnim">
        <pc:chgData name="Hans Læssøe" userId="be2a8522b779a0b8" providerId="LiveId" clId="{94039E04-EFF1-41C4-801A-8C76843B8841}" dt="2022-06-09T11:07:53.884" v="529"/>
        <pc:sldMkLst>
          <pc:docMk/>
          <pc:sldMk cId="1117406862" sldId="285"/>
        </pc:sldMkLst>
      </pc:sldChg>
      <pc:sldChg chg="modSp mod modAnim">
        <pc:chgData name="Hans Læssøe" userId="be2a8522b779a0b8" providerId="LiveId" clId="{94039E04-EFF1-41C4-801A-8C76843B8841}" dt="2022-06-09T11:05:11.122" v="427"/>
        <pc:sldMkLst>
          <pc:docMk/>
          <pc:sldMk cId="2755871415" sldId="286"/>
        </pc:sldMkLst>
        <pc:spChg chg="mod">
          <ac:chgData name="Hans Læssøe" userId="be2a8522b779a0b8" providerId="LiveId" clId="{94039E04-EFF1-41C4-801A-8C76843B8841}" dt="2022-06-09T11:02:23.294" v="422" actId="20577"/>
          <ac:spMkLst>
            <pc:docMk/>
            <pc:sldMk cId="2755871415" sldId="286"/>
            <ac:spMk id="9" creationId="{9F378DDB-D52C-7DFF-E5F3-FC581B88C716}"/>
          </ac:spMkLst>
        </pc:spChg>
      </pc:sldChg>
    </pc:docChg>
  </pc:docChgLst>
  <pc:docChgLst>
    <pc:chgData name="Hans Læssøe" userId="be2a8522b779a0b8" providerId="LiveId" clId="{376B8325-3821-44C2-B702-F3136F533EB9}"/>
    <pc:docChg chg="undo custSel addSld delSld modSld sldOrd modNotesMaster">
      <pc:chgData name="Hans Læssøe" userId="be2a8522b779a0b8" providerId="LiveId" clId="{376B8325-3821-44C2-B702-F3136F533EB9}" dt="2022-08-02T11:32:16.869" v="7982" actId="1076"/>
      <pc:docMkLst>
        <pc:docMk/>
      </pc:docMkLst>
      <pc:sldChg chg="modNotes">
        <pc:chgData name="Hans Læssøe" userId="be2a8522b779a0b8" providerId="LiveId" clId="{376B8325-3821-44C2-B702-F3136F533EB9}" dt="2022-07-08T10:15:35.844" v="4909" actId="478"/>
        <pc:sldMkLst>
          <pc:docMk/>
          <pc:sldMk cId="1571080501" sldId="256"/>
        </pc:sldMkLst>
      </pc:sldChg>
      <pc:sldChg chg="addSp modSp mod modAnim modShow modNotes modNotesTx">
        <pc:chgData name="Hans Læssøe" userId="be2a8522b779a0b8" providerId="LiveId" clId="{376B8325-3821-44C2-B702-F3136F533EB9}" dt="2022-07-08T10:16:26.822" v="4980" actId="20577"/>
        <pc:sldMkLst>
          <pc:docMk/>
          <pc:sldMk cId="3265578363" sldId="258"/>
        </pc:sldMkLst>
        <pc:spChg chg="mod">
          <ac:chgData name="Hans Læssøe" userId="be2a8522b779a0b8" providerId="LiveId" clId="{376B8325-3821-44C2-B702-F3136F533EB9}" dt="2022-07-05T11:13:18.002" v="2928" actId="20577"/>
          <ac:spMkLst>
            <pc:docMk/>
            <pc:sldMk cId="3265578363" sldId="258"/>
            <ac:spMk id="5" creationId="{CF74288B-E3AD-4A5D-8836-0A35F675B73B}"/>
          </ac:spMkLst>
        </pc:spChg>
        <pc:spChg chg="mod">
          <ac:chgData name="Hans Læssøe" userId="be2a8522b779a0b8" providerId="LiveId" clId="{376B8325-3821-44C2-B702-F3136F533EB9}" dt="2022-07-05T11:10:52.256" v="2905"/>
          <ac:spMkLst>
            <pc:docMk/>
            <pc:sldMk cId="3265578363" sldId="258"/>
            <ac:spMk id="8" creationId="{29A45385-8690-C4D9-96BB-9646BD148220}"/>
          </ac:spMkLst>
        </pc:spChg>
        <pc:spChg chg="mod">
          <ac:chgData name="Hans Læssøe" userId="be2a8522b779a0b8" providerId="LiveId" clId="{376B8325-3821-44C2-B702-F3136F533EB9}" dt="2022-07-05T11:10:52.256" v="2905"/>
          <ac:spMkLst>
            <pc:docMk/>
            <pc:sldMk cId="3265578363" sldId="258"/>
            <ac:spMk id="10" creationId="{41A4ED17-71FE-D02B-B764-098E75C10698}"/>
          </ac:spMkLst>
        </pc:spChg>
        <pc:grpChg chg="add mod">
          <ac:chgData name="Hans Læssøe" userId="be2a8522b779a0b8" providerId="LiveId" clId="{376B8325-3821-44C2-B702-F3136F533EB9}" dt="2022-07-05T11:12:42.679" v="2920" actId="14100"/>
          <ac:grpSpMkLst>
            <pc:docMk/>
            <pc:sldMk cId="3265578363" sldId="258"/>
            <ac:grpSpMk id="4" creationId="{9CE3B557-AB5E-6AA0-8789-D41A33F159E7}"/>
          </ac:grpSpMkLst>
        </pc:grpChg>
        <pc:grpChg chg="mod">
          <ac:chgData name="Hans Læssøe" userId="be2a8522b779a0b8" providerId="LiveId" clId="{376B8325-3821-44C2-B702-F3136F533EB9}" dt="2022-07-05T11:10:52.256" v="2905"/>
          <ac:grpSpMkLst>
            <pc:docMk/>
            <pc:sldMk cId="3265578363" sldId="258"/>
            <ac:grpSpMk id="6" creationId="{41AAC5AE-F33E-8772-9FDE-ACEF56D51443}"/>
          </ac:grpSpMkLst>
        </pc:grpChg>
        <pc:picChg chg="mod">
          <ac:chgData name="Hans Læssøe" userId="be2a8522b779a0b8" providerId="LiveId" clId="{376B8325-3821-44C2-B702-F3136F533EB9}" dt="2022-07-05T11:10:52.256" v="2905"/>
          <ac:picMkLst>
            <pc:docMk/>
            <pc:sldMk cId="3265578363" sldId="258"/>
            <ac:picMk id="9" creationId="{71C7C467-62D9-690A-D82B-CB911A5A56CA}"/>
          </ac:picMkLst>
        </pc:picChg>
      </pc:sldChg>
      <pc:sldChg chg="modSp mod modAnim">
        <pc:chgData name="Hans Læssøe" userId="be2a8522b779a0b8" providerId="LiveId" clId="{376B8325-3821-44C2-B702-F3136F533EB9}" dt="2022-06-30T13:03:23.608" v="41" actId="20577"/>
        <pc:sldMkLst>
          <pc:docMk/>
          <pc:sldMk cId="3409357717" sldId="259"/>
        </pc:sldMkLst>
        <pc:spChg chg="mod">
          <ac:chgData name="Hans Læssøe" userId="be2a8522b779a0b8" providerId="LiveId" clId="{376B8325-3821-44C2-B702-F3136F533EB9}" dt="2022-06-30T13:03:23.608" v="41" actId="20577"/>
          <ac:spMkLst>
            <pc:docMk/>
            <pc:sldMk cId="3409357717" sldId="259"/>
            <ac:spMk id="6" creationId="{3F833FDA-1A71-31CE-80F5-38C3353E0FC4}"/>
          </ac:spMkLst>
        </pc:spChg>
      </pc:sldChg>
      <pc:sldChg chg="del">
        <pc:chgData name="Hans Læssøe" userId="be2a8522b779a0b8" providerId="LiveId" clId="{376B8325-3821-44C2-B702-F3136F533EB9}" dt="2022-07-05T10:33:08.900" v="2651" actId="47"/>
        <pc:sldMkLst>
          <pc:docMk/>
          <pc:sldMk cId="1183413641" sldId="261"/>
        </pc:sldMkLst>
      </pc:sldChg>
      <pc:sldChg chg="modSp del mod">
        <pc:chgData name="Hans Læssøe" userId="be2a8522b779a0b8" providerId="LiveId" clId="{376B8325-3821-44C2-B702-F3136F533EB9}" dt="2022-07-05T09:59:08.393" v="835" actId="47"/>
        <pc:sldMkLst>
          <pc:docMk/>
          <pc:sldMk cId="3720187775" sldId="263"/>
        </pc:sldMkLst>
        <pc:spChg chg="mod">
          <ac:chgData name="Hans Læssøe" userId="be2a8522b779a0b8" providerId="LiveId" clId="{376B8325-3821-44C2-B702-F3136F533EB9}" dt="2022-06-30T13:04:39.869" v="58" actId="20577"/>
          <ac:spMkLst>
            <pc:docMk/>
            <pc:sldMk cId="3720187775" sldId="263"/>
            <ac:spMk id="3" creationId="{122F3AE7-2224-AD05-C0B1-63BBC5EF4F82}"/>
          </ac:spMkLst>
        </pc:spChg>
      </pc:sldChg>
      <pc:sldChg chg="delSp modSp mod delAnim modAnim modNotes">
        <pc:chgData name="Hans Læssøe" userId="be2a8522b779a0b8" providerId="LiveId" clId="{376B8325-3821-44C2-B702-F3136F533EB9}" dt="2022-07-08T10:18:28.429" v="5347" actId="948"/>
        <pc:sldMkLst>
          <pc:docMk/>
          <pc:sldMk cId="212909807" sldId="264"/>
        </pc:sldMkLst>
        <pc:spChg chg="del">
          <ac:chgData name="Hans Læssøe" userId="be2a8522b779a0b8" providerId="LiveId" clId="{376B8325-3821-44C2-B702-F3136F533EB9}" dt="2022-07-05T10:04:23.460" v="1052" actId="478"/>
          <ac:spMkLst>
            <pc:docMk/>
            <pc:sldMk cId="212909807" sldId="264"/>
            <ac:spMk id="3" creationId="{863C21E8-DA0E-7C88-CFEC-F661E0935189}"/>
          </ac:spMkLst>
        </pc:spChg>
        <pc:spChg chg="del">
          <ac:chgData name="Hans Læssøe" userId="be2a8522b779a0b8" providerId="LiveId" clId="{376B8325-3821-44C2-B702-F3136F533EB9}" dt="2022-07-05T10:04:23.460" v="1052" actId="478"/>
          <ac:spMkLst>
            <pc:docMk/>
            <pc:sldMk cId="212909807" sldId="264"/>
            <ac:spMk id="7" creationId="{A0CA295B-D4E6-6594-BE6B-A0B0515245A9}"/>
          </ac:spMkLst>
        </pc:spChg>
        <pc:spChg chg="del">
          <ac:chgData name="Hans Læssøe" userId="be2a8522b779a0b8" providerId="LiveId" clId="{376B8325-3821-44C2-B702-F3136F533EB9}" dt="2022-07-05T10:04:23.460" v="1052" actId="478"/>
          <ac:spMkLst>
            <pc:docMk/>
            <pc:sldMk cId="212909807" sldId="264"/>
            <ac:spMk id="8" creationId="{092583BB-112F-08D6-C95F-F1E0AD8E4748}"/>
          </ac:spMkLst>
        </pc:spChg>
        <pc:spChg chg="mod">
          <ac:chgData name="Hans Læssøe" userId="be2a8522b779a0b8" providerId="LiveId" clId="{376B8325-3821-44C2-B702-F3136F533EB9}" dt="2022-07-08T09:47:40.157" v="3846" actId="2711"/>
          <ac:spMkLst>
            <pc:docMk/>
            <pc:sldMk cId="212909807" sldId="264"/>
            <ac:spMk id="9" creationId="{F1120D18-CBC4-0DDB-3EC5-410896A91758}"/>
          </ac:spMkLst>
        </pc:spChg>
        <pc:spChg chg="mod">
          <ac:chgData name="Hans Læssøe" userId="be2a8522b779a0b8" providerId="LiveId" clId="{376B8325-3821-44C2-B702-F3136F533EB9}" dt="2022-07-08T09:47:40.157" v="3846" actId="2711"/>
          <ac:spMkLst>
            <pc:docMk/>
            <pc:sldMk cId="212909807" sldId="264"/>
            <ac:spMk id="10" creationId="{ACEF17BF-47C3-1EE6-04E7-FEE0FB14FFD8}"/>
          </ac:spMkLst>
        </pc:spChg>
        <pc:spChg chg="mod">
          <ac:chgData name="Hans Læssøe" userId="be2a8522b779a0b8" providerId="LiveId" clId="{376B8325-3821-44C2-B702-F3136F533EB9}" dt="2022-07-08T09:47:40.157" v="3846" actId="2711"/>
          <ac:spMkLst>
            <pc:docMk/>
            <pc:sldMk cId="212909807" sldId="264"/>
            <ac:spMk id="11" creationId="{A3D4C45D-9F9A-908F-46D3-C779ACA6A633}"/>
          </ac:spMkLst>
        </pc:spChg>
      </pc:sldChg>
      <pc:sldChg chg="modSp del modAnim">
        <pc:chgData name="Hans Læssøe" userId="be2a8522b779a0b8" providerId="LiveId" clId="{376B8325-3821-44C2-B702-F3136F533EB9}" dt="2022-07-05T10:19:34.063" v="1931" actId="47"/>
        <pc:sldMkLst>
          <pc:docMk/>
          <pc:sldMk cId="3334588826" sldId="265"/>
        </pc:sldMkLst>
        <pc:spChg chg="mod">
          <ac:chgData name="Hans Læssøe" userId="be2a8522b779a0b8" providerId="LiveId" clId="{376B8325-3821-44C2-B702-F3136F533EB9}" dt="2022-06-30T13:06:52.025" v="66" actId="20577"/>
          <ac:spMkLst>
            <pc:docMk/>
            <pc:sldMk cId="3334588826" sldId="265"/>
            <ac:spMk id="2" creationId="{CB2D237C-7769-E51D-8F3B-A16223A9E618}"/>
          </ac:spMkLst>
        </pc:spChg>
        <pc:spChg chg="mod">
          <ac:chgData name="Hans Læssøe" userId="be2a8522b779a0b8" providerId="LiveId" clId="{376B8325-3821-44C2-B702-F3136F533EB9}" dt="2022-06-30T13:06:41.219" v="62" actId="20577"/>
          <ac:spMkLst>
            <pc:docMk/>
            <pc:sldMk cId="3334588826" sldId="265"/>
            <ac:spMk id="3" creationId="{090767EF-6DAE-244D-DC02-5D843307A9FD}"/>
          </ac:spMkLst>
        </pc:spChg>
      </pc:sldChg>
      <pc:sldChg chg="modSp mod">
        <pc:chgData name="Hans Læssøe" userId="be2a8522b779a0b8" providerId="LiveId" clId="{376B8325-3821-44C2-B702-F3136F533EB9}" dt="2022-07-08T09:58:14.695" v="4400" actId="2711"/>
        <pc:sldMkLst>
          <pc:docMk/>
          <pc:sldMk cId="2286734482" sldId="267"/>
        </pc:sldMkLst>
        <pc:spChg chg="mod">
          <ac:chgData name="Hans Læssøe" userId="be2a8522b779a0b8" providerId="LiveId" clId="{376B8325-3821-44C2-B702-F3136F533EB9}" dt="2022-07-08T09:58:14.695" v="4400" actId="2711"/>
          <ac:spMkLst>
            <pc:docMk/>
            <pc:sldMk cId="2286734482" sldId="267"/>
            <ac:spMk id="4" creationId="{B3792D43-AC87-42BF-EC4A-6A752019DCB2}"/>
          </ac:spMkLst>
        </pc:spChg>
        <pc:spChg chg="mod">
          <ac:chgData name="Hans Læssøe" userId="be2a8522b779a0b8" providerId="LiveId" clId="{376B8325-3821-44C2-B702-F3136F533EB9}" dt="2022-07-08T09:58:14.695" v="4400" actId="2711"/>
          <ac:spMkLst>
            <pc:docMk/>
            <pc:sldMk cId="2286734482" sldId="267"/>
            <ac:spMk id="5" creationId="{4652638D-D798-827F-2E38-C63FA4C30355}"/>
          </ac:spMkLst>
        </pc:spChg>
        <pc:spChg chg="mod">
          <ac:chgData name="Hans Læssøe" userId="be2a8522b779a0b8" providerId="LiveId" clId="{376B8325-3821-44C2-B702-F3136F533EB9}" dt="2022-07-08T09:58:14.695" v="4400" actId="2711"/>
          <ac:spMkLst>
            <pc:docMk/>
            <pc:sldMk cId="2286734482" sldId="267"/>
            <ac:spMk id="7" creationId="{EC6CA046-A9FA-55EB-D55E-A6E32B2DA647}"/>
          </ac:spMkLst>
        </pc:spChg>
      </pc:sldChg>
      <pc:sldChg chg="modSp mod modShow">
        <pc:chgData name="Hans Læssøe" userId="be2a8522b779a0b8" providerId="LiveId" clId="{376B8325-3821-44C2-B702-F3136F533EB9}" dt="2022-07-08T10:01:33.617" v="4471" actId="14100"/>
        <pc:sldMkLst>
          <pc:docMk/>
          <pc:sldMk cId="4158641433" sldId="268"/>
        </pc:sldMkLst>
        <pc:spChg chg="mod">
          <ac:chgData name="Hans Læssøe" userId="be2a8522b779a0b8" providerId="LiveId" clId="{376B8325-3821-44C2-B702-F3136F533EB9}" dt="2022-07-08T10:01:20.937" v="4469" actId="2711"/>
          <ac:spMkLst>
            <pc:docMk/>
            <pc:sldMk cId="4158641433" sldId="268"/>
            <ac:spMk id="4" creationId="{B3792D43-AC87-42BF-EC4A-6A752019DCB2}"/>
          </ac:spMkLst>
        </pc:spChg>
        <pc:spChg chg="mod">
          <ac:chgData name="Hans Læssøe" userId="be2a8522b779a0b8" providerId="LiveId" clId="{376B8325-3821-44C2-B702-F3136F533EB9}" dt="2022-07-08T10:01:20.937" v="4469" actId="2711"/>
          <ac:spMkLst>
            <pc:docMk/>
            <pc:sldMk cId="4158641433" sldId="268"/>
            <ac:spMk id="5" creationId="{4652638D-D798-827F-2E38-C63FA4C30355}"/>
          </ac:spMkLst>
        </pc:spChg>
        <pc:spChg chg="mod">
          <ac:chgData name="Hans Læssøe" userId="be2a8522b779a0b8" providerId="LiveId" clId="{376B8325-3821-44C2-B702-F3136F533EB9}" dt="2022-07-08T10:01:20.937" v="4469" actId="2711"/>
          <ac:spMkLst>
            <pc:docMk/>
            <pc:sldMk cId="4158641433" sldId="268"/>
            <ac:spMk id="7" creationId="{EC6CA046-A9FA-55EB-D55E-A6E32B2DA647}"/>
          </ac:spMkLst>
        </pc:spChg>
        <pc:spChg chg="mod">
          <ac:chgData name="Hans Læssøe" userId="be2a8522b779a0b8" providerId="LiveId" clId="{376B8325-3821-44C2-B702-F3136F533EB9}" dt="2022-07-08T10:01:25.579" v="4470" actId="2711"/>
          <ac:spMkLst>
            <pc:docMk/>
            <pc:sldMk cId="4158641433" sldId="268"/>
            <ac:spMk id="8" creationId="{10572A61-7EE7-627F-8964-657D962E13CB}"/>
          </ac:spMkLst>
        </pc:spChg>
        <pc:spChg chg="mod">
          <ac:chgData name="Hans Læssøe" userId="be2a8522b779a0b8" providerId="LiveId" clId="{376B8325-3821-44C2-B702-F3136F533EB9}" dt="2022-07-08T10:01:25.579" v="4470" actId="2711"/>
          <ac:spMkLst>
            <pc:docMk/>
            <pc:sldMk cId="4158641433" sldId="268"/>
            <ac:spMk id="9" creationId="{E631BDC4-92D7-5E69-94B2-2F747F14B0E3}"/>
          </ac:spMkLst>
        </pc:spChg>
        <pc:spChg chg="mod">
          <ac:chgData name="Hans Læssøe" userId="be2a8522b779a0b8" providerId="LiveId" clId="{376B8325-3821-44C2-B702-F3136F533EB9}" dt="2022-07-08T10:01:33.617" v="4471" actId="14100"/>
          <ac:spMkLst>
            <pc:docMk/>
            <pc:sldMk cId="4158641433" sldId="268"/>
            <ac:spMk id="10" creationId="{A3E891B4-73F0-F999-7D03-85C9853A3377}"/>
          </ac:spMkLst>
        </pc:spChg>
      </pc:sldChg>
      <pc:sldChg chg="modSp mod modAnim modNotes modNotesTx">
        <pc:chgData name="Hans Læssøe" userId="be2a8522b779a0b8" providerId="LiveId" clId="{376B8325-3821-44C2-B702-F3136F533EB9}" dt="2022-07-08T10:23:42.748" v="6102" actId="948"/>
        <pc:sldMkLst>
          <pc:docMk/>
          <pc:sldMk cId="2493940558" sldId="269"/>
        </pc:sldMkLst>
        <pc:spChg chg="mod">
          <ac:chgData name="Hans Læssøe" userId="be2a8522b779a0b8" providerId="LiveId" clId="{376B8325-3821-44C2-B702-F3136F533EB9}" dt="2022-07-08T09:58:20.928" v="4401" actId="2711"/>
          <ac:spMkLst>
            <pc:docMk/>
            <pc:sldMk cId="2493940558" sldId="269"/>
            <ac:spMk id="4" creationId="{B3792D43-AC87-42BF-EC4A-6A752019DCB2}"/>
          </ac:spMkLst>
        </pc:spChg>
        <pc:spChg chg="mod">
          <ac:chgData name="Hans Læssøe" userId="be2a8522b779a0b8" providerId="LiveId" clId="{376B8325-3821-44C2-B702-F3136F533EB9}" dt="2022-07-08T09:57:16.805" v="4355" actId="20577"/>
          <ac:spMkLst>
            <pc:docMk/>
            <pc:sldMk cId="2493940558" sldId="269"/>
            <ac:spMk id="6" creationId="{B89612FA-C6AC-F200-E776-FA6F17A6891E}"/>
          </ac:spMkLst>
        </pc:spChg>
      </pc:sldChg>
      <pc:sldChg chg="modSp mod modAnim modNotes modNotesTx">
        <pc:chgData name="Hans Læssøe" userId="be2a8522b779a0b8" providerId="LiveId" clId="{376B8325-3821-44C2-B702-F3136F533EB9}" dt="2022-07-08T10:24:18.852" v="6114" actId="12"/>
        <pc:sldMkLst>
          <pc:docMk/>
          <pc:sldMk cId="4033776010" sldId="270"/>
        </pc:sldMkLst>
        <pc:spChg chg="mod">
          <ac:chgData name="Hans Læssøe" userId="be2a8522b779a0b8" providerId="LiveId" clId="{376B8325-3821-44C2-B702-F3136F533EB9}" dt="2022-07-08T09:58:23.363" v="4402" actId="2711"/>
          <ac:spMkLst>
            <pc:docMk/>
            <pc:sldMk cId="4033776010" sldId="270"/>
            <ac:spMk id="4" creationId="{B3792D43-AC87-42BF-EC4A-6A752019DCB2}"/>
          </ac:spMkLst>
        </pc:spChg>
        <pc:spChg chg="mod">
          <ac:chgData name="Hans Læssøe" userId="be2a8522b779a0b8" providerId="LiveId" clId="{376B8325-3821-44C2-B702-F3136F533EB9}" dt="2022-07-08T09:58:41.353" v="4404" actId="6549"/>
          <ac:spMkLst>
            <pc:docMk/>
            <pc:sldMk cId="4033776010" sldId="270"/>
            <ac:spMk id="6" creationId="{B89612FA-C6AC-F200-E776-FA6F17A6891E}"/>
          </ac:spMkLst>
        </pc:spChg>
      </pc:sldChg>
      <pc:sldChg chg="modSp mod modAnim modNotes modNotesTx">
        <pc:chgData name="Hans Læssøe" userId="be2a8522b779a0b8" providerId="LiveId" clId="{376B8325-3821-44C2-B702-F3136F533EB9}" dt="2022-07-08T10:25:22.808" v="6189" actId="179"/>
        <pc:sldMkLst>
          <pc:docMk/>
          <pc:sldMk cId="3483115621" sldId="271"/>
        </pc:sldMkLst>
        <pc:spChg chg="mod">
          <ac:chgData name="Hans Læssøe" userId="be2a8522b779a0b8" providerId="LiveId" clId="{376B8325-3821-44C2-B702-F3136F533EB9}" dt="2022-07-08T10:00:23.898" v="4460" actId="20577"/>
          <ac:spMkLst>
            <pc:docMk/>
            <pc:sldMk cId="3483115621" sldId="271"/>
            <ac:spMk id="2" creationId="{53FF2E9C-DB9A-3632-EB05-C04F16FDF7E0}"/>
          </ac:spMkLst>
        </pc:spChg>
        <pc:spChg chg="mod">
          <ac:chgData name="Hans Læssøe" userId="be2a8522b779a0b8" providerId="LiveId" clId="{376B8325-3821-44C2-B702-F3136F533EB9}" dt="2022-07-08T09:58:26.081" v="4403" actId="2711"/>
          <ac:spMkLst>
            <pc:docMk/>
            <pc:sldMk cId="3483115621" sldId="271"/>
            <ac:spMk id="4" creationId="{B3792D43-AC87-42BF-EC4A-6A752019DCB2}"/>
          </ac:spMkLst>
        </pc:spChg>
        <pc:spChg chg="mod">
          <ac:chgData name="Hans Læssøe" userId="be2a8522b779a0b8" providerId="LiveId" clId="{376B8325-3821-44C2-B702-F3136F533EB9}" dt="2022-07-08T10:01:06.411" v="4468" actId="6549"/>
          <ac:spMkLst>
            <pc:docMk/>
            <pc:sldMk cId="3483115621" sldId="271"/>
            <ac:spMk id="6" creationId="{B89612FA-C6AC-F200-E776-FA6F17A6891E}"/>
          </ac:spMkLst>
        </pc:spChg>
      </pc:sldChg>
      <pc:sldChg chg="modSp modAnim modNotesTx">
        <pc:chgData name="Hans Læssøe" userId="be2a8522b779a0b8" providerId="LiveId" clId="{376B8325-3821-44C2-B702-F3136F533EB9}" dt="2022-07-08T10:02:25.236" v="4478" actId="20577"/>
        <pc:sldMkLst>
          <pc:docMk/>
          <pc:sldMk cId="2253220187" sldId="273"/>
        </pc:sldMkLst>
        <pc:spChg chg="mod">
          <ac:chgData name="Hans Læssøe" userId="be2a8522b779a0b8" providerId="LiveId" clId="{376B8325-3821-44C2-B702-F3136F533EB9}" dt="2022-07-08T10:02:25.236" v="4478" actId="20577"/>
          <ac:spMkLst>
            <pc:docMk/>
            <pc:sldMk cId="2253220187" sldId="273"/>
            <ac:spMk id="3" creationId="{4AC046B8-330A-45A7-A6A4-243A05E4A4BA}"/>
          </ac:spMkLst>
        </pc:spChg>
      </pc:sldChg>
      <pc:sldChg chg="mod modAnim modShow modNotes">
        <pc:chgData name="Hans Læssøe" userId="be2a8522b779a0b8" providerId="LiveId" clId="{376B8325-3821-44C2-B702-F3136F533EB9}" dt="2022-07-08T10:27:30.817" v="6629" actId="20577"/>
        <pc:sldMkLst>
          <pc:docMk/>
          <pc:sldMk cId="2511858479" sldId="274"/>
        </pc:sldMkLst>
      </pc:sldChg>
      <pc:sldChg chg="addSp delSp modSp mod modAnim modShow modNotes">
        <pc:chgData name="Hans Læssøe" userId="be2a8522b779a0b8" providerId="LiveId" clId="{376B8325-3821-44C2-B702-F3136F533EB9}" dt="2022-07-08T10:32:41.891" v="7602" actId="20577"/>
        <pc:sldMkLst>
          <pc:docMk/>
          <pc:sldMk cId="2047495625" sldId="275"/>
        </pc:sldMkLst>
        <pc:spChg chg="ord">
          <ac:chgData name="Hans Læssøe" userId="be2a8522b779a0b8" providerId="LiveId" clId="{376B8325-3821-44C2-B702-F3136F533EB9}" dt="2022-07-05T11:00:59.354" v="2805" actId="166"/>
          <ac:spMkLst>
            <pc:docMk/>
            <pc:sldMk cId="2047495625" sldId="275"/>
            <ac:spMk id="10" creationId="{0B924B42-BFCE-5AB4-1FDB-B0FAF285E85E}"/>
          </ac:spMkLst>
        </pc:spChg>
        <pc:spChg chg="ord">
          <ac:chgData name="Hans Læssøe" userId="be2a8522b779a0b8" providerId="LiveId" clId="{376B8325-3821-44C2-B702-F3136F533EB9}" dt="2022-07-05T11:00:59.354" v="2805" actId="166"/>
          <ac:spMkLst>
            <pc:docMk/>
            <pc:sldMk cId="2047495625" sldId="275"/>
            <ac:spMk id="12" creationId="{DA1E0DB1-3E22-BA92-71F0-1727F4552FEE}"/>
          </ac:spMkLst>
        </pc:spChg>
        <pc:spChg chg="ord">
          <ac:chgData name="Hans Læssøe" userId="be2a8522b779a0b8" providerId="LiveId" clId="{376B8325-3821-44C2-B702-F3136F533EB9}" dt="2022-07-05T11:00:59.354" v="2805" actId="166"/>
          <ac:spMkLst>
            <pc:docMk/>
            <pc:sldMk cId="2047495625" sldId="275"/>
            <ac:spMk id="13" creationId="{09E7E8E9-75B3-2ED8-149F-22A6CFEC070F}"/>
          </ac:spMkLst>
        </pc:spChg>
        <pc:spChg chg="ord">
          <ac:chgData name="Hans Læssøe" userId="be2a8522b779a0b8" providerId="LiveId" clId="{376B8325-3821-44C2-B702-F3136F533EB9}" dt="2022-07-05T11:00:59.354" v="2805" actId="166"/>
          <ac:spMkLst>
            <pc:docMk/>
            <pc:sldMk cId="2047495625" sldId="275"/>
            <ac:spMk id="14" creationId="{17D714A4-883B-167B-4465-59CEF166E2F4}"/>
          </ac:spMkLst>
        </pc:spChg>
        <pc:spChg chg="del ord">
          <ac:chgData name="Hans Læssøe" userId="be2a8522b779a0b8" providerId="LiveId" clId="{376B8325-3821-44C2-B702-F3136F533EB9}" dt="2022-07-05T11:01:48.019" v="2810" actId="478"/>
          <ac:spMkLst>
            <pc:docMk/>
            <pc:sldMk cId="2047495625" sldId="275"/>
            <ac:spMk id="15" creationId="{1939DE8D-73F4-5652-80C2-BC4C8FE7F75F}"/>
          </ac:spMkLst>
        </pc:spChg>
        <pc:spChg chg="ord">
          <ac:chgData name="Hans Læssøe" userId="be2a8522b779a0b8" providerId="LiveId" clId="{376B8325-3821-44C2-B702-F3136F533EB9}" dt="2022-07-05T11:00:59.354" v="2805" actId="166"/>
          <ac:spMkLst>
            <pc:docMk/>
            <pc:sldMk cId="2047495625" sldId="275"/>
            <ac:spMk id="16" creationId="{B80C584F-72D0-0269-07D7-35D0F7D674E1}"/>
          </ac:spMkLst>
        </pc:spChg>
        <pc:picChg chg="mod modCrop">
          <ac:chgData name="Hans Læssøe" userId="be2a8522b779a0b8" providerId="LiveId" clId="{376B8325-3821-44C2-B702-F3136F533EB9}" dt="2022-07-05T10:58:37.802" v="2784" actId="732"/>
          <ac:picMkLst>
            <pc:docMk/>
            <pc:sldMk cId="2047495625" sldId="275"/>
            <ac:picMk id="9" creationId="{31420C4C-E8C0-B498-FD79-A921B9F985C3}"/>
          </ac:picMkLst>
        </pc:picChg>
        <pc:picChg chg="del">
          <ac:chgData name="Hans Læssøe" userId="be2a8522b779a0b8" providerId="LiveId" clId="{376B8325-3821-44C2-B702-F3136F533EB9}" dt="2022-07-05T10:58:47.049" v="2785" actId="478"/>
          <ac:picMkLst>
            <pc:docMk/>
            <pc:sldMk cId="2047495625" sldId="275"/>
            <ac:picMk id="11" creationId="{13225577-64E7-A358-4959-FB09CDF7F69C}"/>
          </ac:picMkLst>
        </pc:picChg>
        <pc:picChg chg="add mod modCrop">
          <ac:chgData name="Hans Læssøe" userId="be2a8522b779a0b8" providerId="LiveId" clId="{376B8325-3821-44C2-B702-F3136F533EB9}" dt="2022-07-05T10:59:31.441" v="2800" actId="1036"/>
          <ac:picMkLst>
            <pc:docMk/>
            <pc:sldMk cId="2047495625" sldId="275"/>
            <ac:picMk id="17" creationId="{1C499433-9B25-42CC-CC69-A5B191413F39}"/>
          </ac:picMkLst>
        </pc:picChg>
        <pc:picChg chg="add mod modCrop">
          <ac:chgData name="Hans Læssøe" userId="be2a8522b779a0b8" providerId="LiveId" clId="{376B8325-3821-44C2-B702-F3136F533EB9}" dt="2022-07-05T11:01:16.162" v="2806" actId="732"/>
          <ac:picMkLst>
            <pc:docMk/>
            <pc:sldMk cId="2047495625" sldId="275"/>
            <ac:picMk id="18" creationId="{A5F4D553-7224-C41F-7014-D3753BD297A7}"/>
          </ac:picMkLst>
        </pc:picChg>
      </pc:sldChg>
      <pc:sldChg chg="modSp mod ord modShow modNotes">
        <pc:chgData name="Hans Læssøe" userId="be2a8522b779a0b8" providerId="LiveId" clId="{376B8325-3821-44C2-B702-F3136F533EB9}" dt="2022-07-08T10:27:00.344" v="6537" actId="20577"/>
        <pc:sldMkLst>
          <pc:docMk/>
          <pc:sldMk cId="2574785894" sldId="276"/>
        </pc:sldMkLst>
        <pc:spChg chg="mod">
          <ac:chgData name="Hans Læssøe" userId="be2a8522b779a0b8" providerId="LiveId" clId="{376B8325-3821-44C2-B702-F3136F533EB9}" dt="2022-07-05T10:54:34.151" v="2779" actId="20577"/>
          <ac:spMkLst>
            <pc:docMk/>
            <pc:sldMk cId="2574785894" sldId="276"/>
            <ac:spMk id="3" creationId="{E709B59B-6908-E025-082B-D107BD9601B4}"/>
          </ac:spMkLst>
        </pc:spChg>
      </pc:sldChg>
      <pc:sldChg chg="addSp delSp modSp mod delAnim modAnim modNotes modNotesTx">
        <pc:chgData name="Hans Læssøe" userId="be2a8522b779a0b8" providerId="LiveId" clId="{376B8325-3821-44C2-B702-F3136F533EB9}" dt="2022-08-02T11:31:07.795" v="7968" actId="1076"/>
        <pc:sldMkLst>
          <pc:docMk/>
          <pc:sldMk cId="2347142698" sldId="277"/>
        </pc:sldMkLst>
        <pc:spChg chg="mod">
          <ac:chgData name="Hans Læssøe" userId="be2a8522b779a0b8" providerId="LiveId" clId="{376B8325-3821-44C2-B702-F3136F533EB9}" dt="2022-06-30T13:14:02.870" v="106" actId="20577"/>
          <ac:spMkLst>
            <pc:docMk/>
            <pc:sldMk cId="2347142698" sldId="277"/>
            <ac:spMk id="2" creationId="{CB14A7FD-471A-EC46-266D-C6CD1E64F71B}"/>
          </ac:spMkLst>
        </pc:spChg>
        <pc:spChg chg="add del mod">
          <ac:chgData name="Hans Læssøe" userId="be2a8522b779a0b8" providerId="LiveId" clId="{376B8325-3821-44C2-B702-F3136F533EB9}" dt="2022-08-02T11:31:02.407" v="7967" actId="478"/>
          <ac:spMkLst>
            <pc:docMk/>
            <pc:sldMk cId="2347142698" sldId="277"/>
            <ac:spMk id="4" creationId="{50691AC0-B44C-8BB7-B711-DE1353D4D138}"/>
          </ac:spMkLst>
        </pc:spChg>
        <pc:spChg chg="del mod">
          <ac:chgData name="Hans Læssøe" userId="be2a8522b779a0b8" providerId="LiveId" clId="{376B8325-3821-44C2-B702-F3136F533EB9}" dt="2022-08-02T11:30:57.671" v="7966" actId="478"/>
          <ac:spMkLst>
            <pc:docMk/>
            <pc:sldMk cId="2347142698" sldId="277"/>
            <ac:spMk id="6" creationId="{FCA17FAC-E87B-2248-61B1-2D34EDD1C95A}"/>
          </ac:spMkLst>
        </pc:spChg>
        <pc:picChg chg="mod">
          <ac:chgData name="Hans Læssøe" userId="be2a8522b779a0b8" providerId="LiveId" clId="{376B8325-3821-44C2-B702-F3136F533EB9}" dt="2022-08-02T11:31:07.795" v="7968" actId="1076"/>
          <ac:picMkLst>
            <pc:docMk/>
            <pc:sldMk cId="2347142698" sldId="277"/>
            <ac:picMk id="12" creationId="{8BEF8954-B7E7-05D0-992D-3B89C58D2B7C}"/>
          </ac:picMkLst>
        </pc:picChg>
      </pc:sldChg>
      <pc:sldChg chg="delSp modSp mod delAnim modAnim modNotes modNotesTx">
        <pc:chgData name="Hans Læssøe" userId="be2a8522b779a0b8" providerId="LiveId" clId="{376B8325-3821-44C2-B702-F3136F533EB9}" dt="2022-08-02T11:31:37.201" v="7975" actId="1076"/>
        <pc:sldMkLst>
          <pc:docMk/>
          <pc:sldMk cId="1815726824" sldId="278"/>
        </pc:sldMkLst>
        <pc:spChg chg="del mod">
          <ac:chgData name="Hans Læssøe" userId="be2a8522b779a0b8" providerId="LiveId" clId="{376B8325-3821-44C2-B702-F3136F533EB9}" dt="2022-08-02T11:31:27.572" v="7973" actId="478"/>
          <ac:spMkLst>
            <pc:docMk/>
            <pc:sldMk cId="1815726824" sldId="278"/>
            <ac:spMk id="4" creationId="{057C3930-4CC8-03FB-97EB-08D47DA6FBA9}"/>
          </ac:spMkLst>
        </pc:spChg>
        <pc:picChg chg="mod">
          <ac:chgData name="Hans Læssøe" userId="be2a8522b779a0b8" providerId="LiveId" clId="{376B8325-3821-44C2-B702-F3136F533EB9}" dt="2022-08-02T11:31:37.201" v="7975" actId="1076"/>
          <ac:picMkLst>
            <pc:docMk/>
            <pc:sldMk cId="1815726824" sldId="278"/>
            <ac:picMk id="6" creationId="{AE9363BF-044D-DD9D-0A73-F1117CEB938E}"/>
          </ac:picMkLst>
        </pc:picChg>
      </pc:sldChg>
      <pc:sldChg chg="addSp delSp modSp mod delAnim modAnim modNotesTx">
        <pc:chgData name="Hans Læssøe" userId="be2a8522b779a0b8" providerId="LiveId" clId="{376B8325-3821-44C2-B702-F3136F533EB9}" dt="2022-08-02T11:32:16.869" v="7982" actId="1076"/>
        <pc:sldMkLst>
          <pc:docMk/>
          <pc:sldMk cId="1899579701" sldId="279"/>
        </pc:sldMkLst>
        <pc:spChg chg="del mod">
          <ac:chgData name="Hans Læssøe" userId="be2a8522b779a0b8" providerId="LiveId" clId="{376B8325-3821-44C2-B702-F3136F533EB9}" dt="2022-08-02T11:31:57.966" v="7979" actId="478"/>
          <ac:spMkLst>
            <pc:docMk/>
            <pc:sldMk cId="1899579701" sldId="279"/>
            <ac:spMk id="4" creationId="{CD401A88-3C2F-E082-8AB2-61CBF4500D1D}"/>
          </ac:spMkLst>
        </pc:spChg>
        <pc:spChg chg="add del mod">
          <ac:chgData name="Hans Læssøe" userId="be2a8522b779a0b8" providerId="LiveId" clId="{376B8325-3821-44C2-B702-F3136F533EB9}" dt="2022-08-02T11:32:00.729" v="7980" actId="478"/>
          <ac:spMkLst>
            <pc:docMk/>
            <pc:sldMk cId="1899579701" sldId="279"/>
            <ac:spMk id="5" creationId="{AF6C216A-312A-7DDA-485D-282CEAC99E0B}"/>
          </ac:spMkLst>
        </pc:spChg>
        <pc:picChg chg="mod">
          <ac:chgData name="Hans Læssøe" userId="be2a8522b779a0b8" providerId="LiveId" clId="{376B8325-3821-44C2-B702-F3136F533EB9}" dt="2022-08-02T11:32:16.869" v="7982" actId="1076"/>
          <ac:picMkLst>
            <pc:docMk/>
            <pc:sldMk cId="1899579701" sldId="279"/>
            <ac:picMk id="6" creationId="{38DFF7E8-DD32-AA46-48D8-A57B464B1276}"/>
          </ac:picMkLst>
        </pc:picChg>
      </pc:sldChg>
      <pc:sldChg chg="modSp mod modAnim">
        <pc:chgData name="Hans Læssøe" userId="be2a8522b779a0b8" providerId="LiveId" clId="{376B8325-3821-44C2-B702-F3136F533EB9}" dt="2022-07-13T09:07:48.776" v="7755"/>
        <pc:sldMkLst>
          <pc:docMk/>
          <pc:sldMk cId="816481428" sldId="280"/>
        </pc:sldMkLst>
        <pc:spChg chg="mod">
          <ac:chgData name="Hans Læssøe" userId="be2a8522b779a0b8" providerId="LiveId" clId="{376B8325-3821-44C2-B702-F3136F533EB9}" dt="2022-07-08T10:09:24.959" v="4798" actId="1076"/>
          <ac:spMkLst>
            <pc:docMk/>
            <pc:sldMk cId="816481428" sldId="280"/>
            <ac:spMk id="20" creationId="{6A75CD7D-9F3A-9A05-679B-FC840D8781D5}"/>
          </ac:spMkLst>
        </pc:spChg>
        <pc:spChg chg="mod ord">
          <ac:chgData name="Hans Læssøe" userId="be2a8522b779a0b8" providerId="LiveId" clId="{376B8325-3821-44C2-B702-F3136F533EB9}" dt="2022-07-08T10:09:37.628" v="4799" actId="167"/>
          <ac:spMkLst>
            <pc:docMk/>
            <pc:sldMk cId="816481428" sldId="280"/>
            <ac:spMk id="21" creationId="{12778AA7-C65C-7135-75B0-2AD166A417A8}"/>
          </ac:spMkLst>
        </pc:spChg>
      </pc:sldChg>
      <pc:sldChg chg="modSp modAnim modNotes modNotesTx">
        <pc:chgData name="Hans Læssøe" userId="be2a8522b779a0b8" providerId="LiveId" clId="{376B8325-3821-44C2-B702-F3136F533EB9}" dt="2022-07-13T09:09:34.293" v="7801" actId="20577"/>
        <pc:sldMkLst>
          <pc:docMk/>
          <pc:sldMk cId="2204277409" sldId="281"/>
        </pc:sldMkLst>
        <pc:spChg chg="mod">
          <ac:chgData name="Hans Læssøe" userId="be2a8522b779a0b8" providerId="LiveId" clId="{376B8325-3821-44C2-B702-F3136F533EB9}" dt="2022-07-13T09:09:34.293" v="7801" actId="20577"/>
          <ac:spMkLst>
            <pc:docMk/>
            <pc:sldMk cId="2204277409" sldId="281"/>
            <ac:spMk id="7" creationId="{818D3A32-C21C-19D5-3255-482591018513}"/>
          </ac:spMkLst>
        </pc:spChg>
      </pc:sldChg>
      <pc:sldChg chg="modSp modAnim modNotes modNotesTx">
        <pc:chgData name="Hans Læssøe" userId="be2a8522b779a0b8" providerId="LiveId" clId="{376B8325-3821-44C2-B702-F3136F533EB9}" dt="2022-07-13T09:08:51.649" v="7760"/>
        <pc:sldMkLst>
          <pc:docMk/>
          <pc:sldMk cId="590879953" sldId="283"/>
        </pc:sldMkLst>
        <pc:spChg chg="mod">
          <ac:chgData name="Hans Læssøe" userId="be2a8522b779a0b8" providerId="LiveId" clId="{376B8325-3821-44C2-B702-F3136F533EB9}" dt="2022-07-13T09:08:27.564" v="7759" actId="6549"/>
          <ac:spMkLst>
            <pc:docMk/>
            <pc:sldMk cId="590879953" sldId="283"/>
            <ac:spMk id="3" creationId="{7EA852F5-47BB-AE0C-C797-64BA593FA598}"/>
          </ac:spMkLst>
        </pc:spChg>
      </pc:sldChg>
      <pc:sldChg chg="modSp modAnim modNotesTx">
        <pc:chgData name="Hans Læssøe" userId="be2a8522b779a0b8" providerId="LiveId" clId="{376B8325-3821-44C2-B702-F3136F533EB9}" dt="2022-07-13T09:10:23.798" v="7858" actId="20577"/>
        <pc:sldMkLst>
          <pc:docMk/>
          <pc:sldMk cId="3364125511" sldId="284"/>
        </pc:sldMkLst>
        <pc:spChg chg="mod">
          <ac:chgData name="Hans Læssøe" userId="be2a8522b779a0b8" providerId="LiveId" clId="{376B8325-3821-44C2-B702-F3136F533EB9}" dt="2022-07-13T09:10:23.798" v="7858" actId="20577"/>
          <ac:spMkLst>
            <pc:docMk/>
            <pc:sldMk cId="3364125511" sldId="284"/>
            <ac:spMk id="3" creationId="{BA043E88-9F76-09F5-D7C3-0A7F64A15371}"/>
          </ac:spMkLst>
        </pc:spChg>
      </pc:sldChg>
      <pc:sldChg chg="modSp">
        <pc:chgData name="Hans Læssøe" userId="be2a8522b779a0b8" providerId="LiveId" clId="{376B8325-3821-44C2-B702-F3136F533EB9}" dt="2022-07-08T10:13:29.494" v="4858" actId="2711"/>
        <pc:sldMkLst>
          <pc:docMk/>
          <pc:sldMk cId="1117406862" sldId="285"/>
        </pc:sldMkLst>
        <pc:spChg chg="mod">
          <ac:chgData name="Hans Læssøe" userId="be2a8522b779a0b8" providerId="LiveId" clId="{376B8325-3821-44C2-B702-F3136F533EB9}" dt="2022-07-08T10:13:29.494" v="4858" actId="2711"/>
          <ac:spMkLst>
            <pc:docMk/>
            <pc:sldMk cId="1117406862" sldId="285"/>
            <ac:spMk id="5" creationId="{E5A930FA-E07D-C99C-C97D-195AB6A6C901}"/>
          </ac:spMkLst>
        </pc:spChg>
        <pc:spChg chg="mod">
          <ac:chgData name="Hans Læssøe" userId="be2a8522b779a0b8" providerId="LiveId" clId="{376B8325-3821-44C2-B702-F3136F533EB9}" dt="2022-07-08T10:13:29.494" v="4858" actId="2711"/>
          <ac:spMkLst>
            <pc:docMk/>
            <pc:sldMk cId="1117406862" sldId="285"/>
            <ac:spMk id="6" creationId="{3F833FDA-1A71-31CE-80F5-38C3353E0FC4}"/>
          </ac:spMkLst>
        </pc:spChg>
        <pc:spChg chg="mod">
          <ac:chgData name="Hans Læssøe" userId="be2a8522b779a0b8" providerId="LiveId" clId="{376B8325-3821-44C2-B702-F3136F533EB9}" dt="2022-07-08T10:13:29.494" v="4858" actId="2711"/>
          <ac:spMkLst>
            <pc:docMk/>
            <pc:sldMk cId="1117406862" sldId="285"/>
            <ac:spMk id="7" creationId="{061F993C-D086-C07C-9174-9593D6F6A261}"/>
          </ac:spMkLst>
        </pc:spChg>
        <pc:spChg chg="mod">
          <ac:chgData name="Hans Læssøe" userId="be2a8522b779a0b8" providerId="LiveId" clId="{376B8325-3821-44C2-B702-F3136F533EB9}" dt="2022-07-08T10:13:29.494" v="4858" actId="2711"/>
          <ac:spMkLst>
            <pc:docMk/>
            <pc:sldMk cId="1117406862" sldId="285"/>
            <ac:spMk id="8" creationId="{AC6927E4-CAFC-FEDB-388E-BDC1AA618C84}"/>
          </ac:spMkLst>
        </pc:spChg>
      </pc:sldChg>
      <pc:sldChg chg="modSp modAnim">
        <pc:chgData name="Hans Læssøe" userId="be2a8522b779a0b8" providerId="LiveId" clId="{376B8325-3821-44C2-B702-F3136F533EB9}" dt="2022-07-05T11:21:57.282" v="2976"/>
        <pc:sldMkLst>
          <pc:docMk/>
          <pc:sldMk cId="2755871415" sldId="286"/>
        </pc:sldMkLst>
        <pc:spChg chg="mod">
          <ac:chgData name="Hans Læssøe" userId="be2a8522b779a0b8" providerId="LiveId" clId="{376B8325-3821-44C2-B702-F3136F533EB9}" dt="2022-07-05T11:09:45.010" v="2903" actId="6549"/>
          <ac:spMkLst>
            <pc:docMk/>
            <pc:sldMk cId="2755871415" sldId="286"/>
            <ac:spMk id="9" creationId="{9F378DDB-D52C-7DFF-E5F3-FC581B88C716}"/>
          </ac:spMkLst>
        </pc:spChg>
      </pc:sldChg>
      <pc:sldChg chg="addSp delSp modSp new mod modClrScheme modAnim chgLayout modNotes">
        <pc:chgData name="Hans Læssøe" userId="be2a8522b779a0b8" providerId="LiveId" clId="{376B8325-3821-44C2-B702-F3136F533EB9}" dt="2022-07-08T10:17:23.329" v="5180" actId="20577"/>
        <pc:sldMkLst>
          <pc:docMk/>
          <pc:sldMk cId="464111757" sldId="287"/>
        </pc:sldMkLst>
        <pc:spChg chg="mod ord">
          <ac:chgData name="Hans Læssøe" userId="be2a8522b779a0b8" providerId="LiveId" clId="{376B8325-3821-44C2-B702-F3136F533EB9}" dt="2022-07-05T09:50:41.337" v="160" actId="700"/>
          <ac:spMkLst>
            <pc:docMk/>
            <pc:sldMk cId="464111757" sldId="287"/>
            <ac:spMk id="2" creationId="{22327B04-1F4F-23B0-BE31-83F53CC11870}"/>
          </ac:spMkLst>
        </pc:spChg>
        <pc:spChg chg="del mod ord">
          <ac:chgData name="Hans Læssøe" userId="be2a8522b779a0b8" providerId="LiveId" clId="{376B8325-3821-44C2-B702-F3136F533EB9}" dt="2022-07-05T09:50:41.337" v="160" actId="700"/>
          <ac:spMkLst>
            <pc:docMk/>
            <pc:sldMk cId="464111757" sldId="287"/>
            <ac:spMk id="3" creationId="{3A8C84C8-7D3E-451C-5CC5-582F6FC9A812}"/>
          </ac:spMkLst>
        </pc:spChg>
        <pc:spChg chg="add mod ord">
          <ac:chgData name="Hans Læssøe" userId="be2a8522b779a0b8" providerId="LiveId" clId="{376B8325-3821-44C2-B702-F3136F533EB9}" dt="2022-07-08T09:43:24.414" v="3650" actId="20577"/>
          <ac:spMkLst>
            <pc:docMk/>
            <pc:sldMk cId="464111757" sldId="287"/>
            <ac:spMk id="4" creationId="{AB71C65C-12D7-BACD-20F6-BF76D39BAE6A}"/>
          </ac:spMkLst>
        </pc:spChg>
        <pc:spChg chg="add mod ord">
          <ac:chgData name="Hans Læssøe" userId="be2a8522b779a0b8" providerId="LiveId" clId="{376B8325-3821-44C2-B702-F3136F533EB9}" dt="2022-07-08T09:43:50.394" v="3666" actId="20577"/>
          <ac:spMkLst>
            <pc:docMk/>
            <pc:sldMk cId="464111757" sldId="287"/>
            <ac:spMk id="5" creationId="{7E6768C0-9AA8-2F9A-D45A-67DEBA771A3B}"/>
          </ac:spMkLst>
        </pc:spChg>
        <pc:spChg chg="add mod">
          <ac:chgData name="Hans Læssøe" userId="be2a8522b779a0b8" providerId="LiveId" clId="{376B8325-3821-44C2-B702-F3136F533EB9}" dt="2022-07-05T10:01:13.847" v="971" actId="114"/>
          <ac:spMkLst>
            <pc:docMk/>
            <pc:sldMk cId="464111757" sldId="287"/>
            <ac:spMk id="6" creationId="{2C0FEFCF-3CF7-0F6D-D511-8D87319F3C28}"/>
          </ac:spMkLst>
        </pc:spChg>
        <pc:spChg chg="add mod">
          <ac:chgData name="Hans Læssøe" userId="be2a8522b779a0b8" providerId="LiveId" clId="{376B8325-3821-44C2-B702-F3136F533EB9}" dt="2022-07-05T10:35:18.963" v="2661" actId="208"/>
          <ac:spMkLst>
            <pc:docMk/>
            <pc:sldMk cId="464111757" sldId="287"/>
            <ac:spMk id="7" creationId="{4E622CCB-80EE-F4B1-16EF-75090741FEEA}"/>
          </ac:spMkLst>
        </pc:spChg>
      </pc:sldChg>
      <pc:sldChg chg="addSp modSp new mod modAnim modNotes modNotesTx">
        <pc:chgData name="Hans Læssøe" userId="be2a8522b779a0b8" providerId="LiveId" clId="{376B8325-3821-44C2-B702-F3136F533EB9}" dt="2022-07-08T10:18:59.376" v="5375" actId="313"/>
        <pc:sldMkLst>
          <pc:docMk/>
          <pc:sldMk cId="329470563" sldId="288"/>
        </pc:sldMkLst>
        <pc:spChg chg="mod">
          <ac:chgData name="Hans Læssøe" userId="be2a8522b779a0b8" providerId="LiveId" clId="{376B8325-3821-44C2-B702-F3136F533EB9}" dt="2022-07-05T10:07:26.445" v="1207" actId="20577"/>
          <ac:spMkLst>
            <pc:docMk/>
            <pc:sldMk cId="329470563" sldId="288"/>
            <ac:spMk id="2" creationId="{5A8AD869-E06F-12D0-E3ED-A2E391680B47}"/>
          </ac:spMkLst>
        </pc:spChg>
        <pc:spChg chg="mod">
          <ac:chgData name="Hans Læssøe" userId="be2a8522b779a0b8" providerId="LiveId" clId="{376B8325-3821-44C2-B702-F3136F533EB9}" dt="2022-07-08T09:47:17.774" v="3845" actId="20577"/>
          <ac:spMkLst>
            <pc:docMk/>
            <pc:sldMk cId="329470563" sldId="288"/>
            <ac:spMk id="3" creationId="{1DFBD4E2-4937-CB6E-FF0C-EA26213F8C58}"/>
          </ac:spMkLst>
        </pc:spChg>
        <pc:spChg chg="add mod">
          <ac:chgData name="Hans Læssøe" userId="be2a8522b779a0b8" providerId="LiveId" clId="{376B8325-3821-44C2-B702-F3136F533EB9}" dt="2022-07-08T09:47:48.230" v="3847" actId="2711"/>
          <ac:spMkLst>
            <pc:docMk/>
            <pc:sldMk cId="329470563" sldId="288"/>
            <ac:spMk id="4" creationId="{49EE3058-BDBC-A0FE-9DD5-4117D2069A62}"/>
          </ac:spMkLst>
        </pc:spChg>
      </pc:sldChg>
      <pc:sldChg chg="modSp add mod modAnim modNotes">
        <pc:chgData name="Hans Læssøe" userId="be2a8522b779a0b8" providerId="LiveId" clId="{376B8325-3821-44C2-B702-F3136F533EB9}" dt="2022-07-13T09:04:42.423" v="7681"/>
        <pc:sldMkLst>
          <pc:docMk/>
          <pc:sldMk cId="2124604537" sldId="289"/>
        </pc:sldMkLst>
        <pc:spChg chg="mod">
          <ac:chgData name="Hans Læssøe" userId="be2a8522b779a0b8" providerId="LiveId" clId="{376B8325-3821-44C2-B702-F3136F533EB9}" dt="2022-07-05T10:12:44.499" v="1635"/>
          <ac:spMkLst>
            <pc:docMk/>
            <pc:sldMk cId="2124604537" sldId="289"/>
            <ac:spMk id="2" creationId="{5A8AD869-E06F-12D0-E3ED-A2E391680B47}"/>
          </ac:spMkLst>
        </pc:spChg>
        <pc:spChg chg="mod">
          <ac:chgData name="Hans Læssøe" userId="be2a8522b779a0b8" providerId="LiveId" clId="{376B8325-3821-44C2-B702-F3136F533EB9}" dt="2022-07-13T09:04:18.001" v="7680" actId="5793"/>
          <ac:spMkLst>
            <pc:docMk/>
            <pc:sldMk cId="2124604537" sldId="289"/>
            <ac:spMk id="3" creationId="{1DFBD4E2-4937-CB6E-FF0C-EA26213F8C58}"/>
          </ac:spMkLst>
        </pc:spChg>
        <pc:spChg chg="mod">
          <ac:chgData name="Hans Læssøe" userId="be2a8522b779a0b8" providerId="LiveId" clId="{376B8325-3821-44C2-B702-F3136F533EB9}" dt="2022-07-08T09:47:59.106" v="3849" actId="403"/>
          <ac:spMkLst>
            <pc:docMk/>
            <pc:sldMk cId="2124604537" sldId="289"/>
            <ac:spMk id="4" creationId="{49EE3058-BDBC-A0FE-9DD5-4117D2069A62}"/>
          </ac:spMkLst>
        </pc:spChg>
      </pc:sldChg>
      <pc:sldChg chg="modSp add mod modAnim modNotes modNotesTx">
        <pc:chgData name="Hans Læssøe" userId="be2a8522b779a0b8" providerId="LiveId" clId="{376B8325-3821-44C2-B702-F3136F533EB9}" dt="2022-07-13T09:05:06.827" v="7682"/>
        <pc:sldMkLst>
          <pc:docMk/>
          <pc:sldMk cId="3882045320" sldId="290"/>
        </pc:sldMkLst>
        <pc:spChg chg="mod">
          <ac:chgData name="Hans Læssøe" userId="be2a8522b779a0b8" providerId="LiveId" clId="{376B8325-3821-44C2-B702-F3136F533EB9}" dt="2022-07-05T10:16:10.431" v="1795" actId="6549"/>
          <ac:spMkLst>
            <pc:docMk/>
            <pc:sldMk cId="3882045320" sldId="290"/>
            <ac:spMk id="2" creationId="{5A8AD869-E06F-12D0-E3ED-A2E391680B47}"/>
          </ac:spMkLst>
        </pc:spChg>
        <pc:spChg chg="mod">
          <ac:chgData name="Hans Læssøe" userId="be2a8522b779a0b8" providerId="LiveId" clId="{376B8325-3821-44C2-B702-F3136F533EB9}" dt="2022-07-08T09:51:43.557" v="3936" actId="14100"/>
          <ac:spMkLst>
            <pc:docMk/>
            <pc:sldMk cId="3882045320" sldId="290"/>
            <ac:spMk id="3" creationId="{1DFBD4E2-4937-CB6E-FF0C-EA26213F8C58}"/>
          </ac:spMkLst>
        </pc:spChg>
        <pc:spChg chg="mod">
          <ac:chgData name="Hans Læssøe" userId="be2a8522b779a0b8" providerId="LiveId" clId="{376B8325-3821-44C2-B702-F3136F533EB9}" dt="2022-07-08T09:51:58.875" v="3938" actId="403"/>
          <ac:spMkLst>
            <pc:docMk/>
            <pc:sldMk cId="3882045320" sldId="290"/>
            <ac:spMk id="4" creationId="{49EE3058-BDBC-A0FE-9DD5-4117D2069A62}"/>
          </ac:spMkLst>
        </pc:spChg>
      </pc:sldChg>
      <pc:sldChg chg="addSp delSp modSp add mod modAnim modNotes modNotesTx">
        <pc:chgData name="Hans Læssøe" userId="be2a8522b779a0b8" providerId="LiveId" clId="{376B8325-3821-44C2-B702-F3136F533EB9}" dt="2022-07-08T10:21:55.282" v="5759" actId="20577"/>
        <pc:sldMkLst>
          <pc:docMk/>
          <pc:sldMk cId="1362221547" sldId="291"/>
        </pc:sldMkLst>
        <pc:spChg chg="mod">
          <ac:chgData name="Hans Læssøe" userId="be2a8522b779a0b8" providerId="LiveId" clId="{376B8325-3821-44C2-B702-F3136F533EB9}" dt="2022-07-08T09:52:30.358" v="3956" actId="20577"/>
          <ac:spMkLst>
            <pc:docMk/>
            <pc:sldMk cId="1362221547" sldId="291"/>
            <ac:spMk id="2" creationId="{5A8AD869-E06F-12D0-E3ED-A2E391680B47}"/>
          </ac:spMkLst>
        </pc:spChg>
        <pc:spChg chg="mod">
          <ac:chgData name="Hans Læssøe" userId="be2a8522b779a0b8" providerId="LiveId" clId="{376B8325-3821-44C2-B702-F3136F533EB9}" dt="2022-07-08T09:53:02.292" v="3973" actId="6549"/>
          <ac:spMkLst>
            <pc:docMk/>
            <pc:sldMk cId="1362221547" sldId="291"/>
            <ac:spMk id="3" creationId="{1DFBD4E2-4937-CB6E-FF0C-EA26213F8C58}"/>
          </ac:spMkLst>
        </pc:spChg>
        <pc:spChg chg="mod">
          <ac:chgData name="Hans Læssøe" userId="be2a8522b779a0b8" providerId="LiveId" clId="{376B8325-3821-44C2-B702-F3136F533EB9}" dt="2022-07-08T09:52:11.008" v="3940" actId="403"/>
          <ac:spMkLst>
            <pc:docMk/>
            <pc:sldMk cId="1362221547" sldId="291"/>
            <ac:spMk id="4" creationId="{49EE3058-BDBC-A0FE-9DD5-4117D2069A62}"/>
          </ac:spMkLst>
        </pc:spChg>
        <pc:spChg chg="add del">
          <ac:chgData name="Hans Læssøe" userId="be2a8522b779a0b8" providerId="LiveId" clId="{376B8325-3821-44C2-B702-F3136F533EB9}" dt="2022-07-05T10:27:30.891" v="2479" actId="478"/>
          <ac:spMkLst>
            <pc:docMk/>
            <pc:sldMk cId="1362221547" sldId="291"/>
            <ac:spMk id="5" creationId="{9C394533-5C9F-56FB-175E-3FA0087FFB14}"/>
          </ac:spMkLst>
        </pc:spChg>
      </pc:sldChg>
      <pc:sldChg chg="modSp add mod modAnim modNotes">
        <pc:chgData name="Hans Læssøe" userId="be2a8522b779a0b8" providerId="LiveId" clId="{376B8325-3821-44C2-B702-F3136F533EB9}" dt="2022-07-08T10:23:25.794" v="6101" actId="20577"/>
        <pc:sldMkLst>
          <pc:docMk/>
          <pc:sldMk cId="4012553098" sldId="292"/>
        </pc:sldMkLst>
        <pc:spChg chg="mod">
          <ac:chgData name="Hans Læssøe" userId="be2a8522b779a0b8" providerId="LiveId" clId="{376B8325-3821-44C2-B702-F3136F533EB9}" dt="2022-07-05T10:28:52.371" v="2540" actId="20577"/>
          <ac:spMkLst>
            <pc:docMk/>
            <pc:sldMk cId="4012553098" sldId="292"/>
            <ac:spMk id="2" creationId="{5A8AD869-E06F-12D0-E3ED-A2E391680B47}"/>
          </ac:spMkLst>
        </pc:spChg>
        <pc:spChg chg="mod">
          <ac:chgData name="Hans Læssøe" userId="be2a8522b779a0b8" providerId="LiveId" clId="{376B8325-3821-44C2-B702-F3136F533EB9}" dt="2022-07-08T09:55:47.099" v="4297" actId="20577"/>
          <ac:spMkLst>
            <pc:docMk/>
            <pc:sldMk cId="4012553098" sldId="292"/>
            <ac:spMk id="3" creationId="{1DFBD4E2-4937-CB6E-FF0C-EA26213F8C58}"/>
          </ac:spMkLst>
        </pc:spChg>
        <pc:spChg chg="mod">
          <ac:chgData name="Hans Læssøe" userId="be2a8522b779a0b8" providerId="LiveId" clId="{376B8325-3821-44C2-B702-F3136F533EB9}" dt="2022-07-08T09:54:56.345" v="4267" actId="20577"/>
          <ac:spMkLst>
            <pc:docMk/>
            <pc:sldMk cId="4012553098" sldId="292"/>
            <ac:spMk id="4" creationId="{49EE3058-BDBC-A0FE-9DD5-4117D2069A62}"/>
          </ac:spMkLst>
        </pc:spChg>
      </pc:sldChg>
      <pc:sldChg chg="addSp delSp modSp new mod modClrScheme modAnim chgLayout">
        <pc:chgData name="Hans Læssøe" userId="be2a8522b779a0b8" providerId="LiveId" clId="{376B8325-3821-44C2-B702-F3136F533EB9}" dt="2022-07-13T09:15:27.295" v="7956" actId="14100"/>
        <pc:sldMkLst>
          <pc:docMk/>
          <pc:sldMk cId="3447325297" sldId="293"/>
        </pc:sldMkLst>
        <pc:spChg chg="del mod ord">
          <ac:chgData name="Hans Læssøe" userId="be2a8522b779a0b8" providerId="LiveId" clId="{376B8325-3821-44C2-B702-F3136F533EB9}" dt="2022-07-13T09:10:45.657" v="7860" actId="700"/>
          <ac:spMkLst>
            <pc:docMk/>
            <pc:sldMk cId="3447325297" sldId="293"/>
            <ac:spMk id="2" creationId="{93DB6D94-5854-D478-FA62-6FE9EC67E5F4}"/>
          </ac:spMkLst>
        </pc:spChg>
        <pc:spChg chg="del mod ord">
          <ac:chgData name="Hans Læssøe" userId="be2a8522b779a0b8" providerId="LiveId" clId="{376B8325-3821-44C2-B702-F3136F533EB9}" dt="2022-07-13T09:10:45.657" v="7860" actId="700"/>
          <ac:spMkLst>
            <pc:docMk/>
            <pc:sldMk cId="3447325297" sldId="293"/>
            <ac:spMk id="3" creationId="{F63B935F-DACF-064D-02E6-4B9913EE9DC2}"/>
          </ac:spMkLst>
        </pc:spChg>
        <pc:spChg chg="add del mod ord">
          <ac:chgData name="Hans Læssøe" userId="be2a8522b779a0b8" providerId="LiveId" clId="{376B8325-3821-44C2-B702-F3136F533EB9}" dt="2022-07-13T09:10:58.582" v="7878" actId="478"/>
          <ac:spMkLst>
            <pc:docMk/>
            <pc:sldMk cId="3447325297" sldId="293"/>
            <ac:spMk id="4" creationId="{3FDA9A61-0724-F801-789C-B9D0ACEF8AA8}"/>
          </ac:spMkLst>
        </pc:spChg>
        <pc:spChg chg="add mod ord">
          <ac:chgData name="Hans Læssøe" userId="be2a8522b779a0b8" providerId="LiveId" clId="{376B8325-3821-44C2-B702-F3136F533EB9}" dt="2022-07-13T09:15:27.295" v="7956" actId="14100"/>
          <ac:spMkLst>
            <pc:docMk/>
            <pc:sldMk cId="3447325297" sldId="293"/>
            <ac:spMk id="5" creationId="{5A470A1C-97D7-705B-928E-6B9DFF19F302}"/>
          </ac:spMkLst>
        </pc:spChg>
        <pc:picChg chg="add mod">
          <ac:chgData name="Hans Læssøe" userId="be2a8522b779a0b8" providerId="LiveId" clId="{376B8325-3821-44C2-B702-F3136F533EB9}" dt="2022-07-13T09:11:54.515" v="7925" actId="1076"/>
          <ac:picMkLst>
            <pc:docMk/>
            <pc:sldMk cId="3447325297" sldId="293"/>
            <ac:picMk id="7" creationId="{67124870-B91D-2C72-A3D2-9F47CA92DEAD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Unacceptable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NPV</c:v>
                </c:pt>
                <c:pt idx="1">
                  <c:v>Speed</c:v>
                </c:pt>
                <c:pt idx="2">
                  <c:v>Costs</c:v>
                </c:pt>
                <c:pt idx="3">
                  <c:v>Timing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10</c:v>
                </c:pt>
                <c:pt idx="1">
                  <c:v>15</c:v>
                </c:pt>
                <c:pt idx="2">
                  <c:v>10</c:v>
                </c:pt>
                <c:pt idx="3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320-4282-9183-0B99E25D38C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Accepted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NPV</c:v>
                </c:pt>
                <c:pt idx="1">
                  <c:v>Speed</c:v>
                </c:pt>
                <c:pt idx="2">
                  <c:v>Costs</c:v>
                </c:pt>
                <c:pt idx="3">
                  <c:v>Timing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50</c:v>
                </c:pt>
                <c:pt idx="1">
                  <c:v>40</c:v>
                </c:pt>
                <c:pt idx="2">
                  <c:v>30</c:v>
                </c:pt>
                <c:pt idx="3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320-4282-9183-0B99E25D38C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Exceeded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NPV</c:v>
                </c:pt>
                <c:pt idx="1">
                  <c:v>Speed</c:v>
                </c:pt>
                <c:pt idx="2">
                  <c:v>Costs</c:v>
                </c:pt>
                <c:pt idx="3">
                  <c:v>Timing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40</c:v>
                </c:pt>
                <c:pt idx="1">
                  <c:v>45</c:v>
                </c:pt>
                <c:pt idx="2">
                  <c:v>60</c:v>
                </c:pt>
                <c:pt idx="3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320-4282-9183-0B99E25D38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780201024"/>
        <c:axId val="780199712"/>
      </c:barChart>
      <c:catAx>
        <c:axId val="7802010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780199712"/>
        <c:crosses val="autoZero"/>
        <c:auto val="1"/>
        <c:lblAlgn val="ctr"/>
        <c:lblOffset val="100"/>
        <c:noMultiLvlLbl val="0"/>
      </c:catAx>
      <c:valAx>
        <c:axId val="78019971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7802010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635842"/>
            <a:ext cx="6013450" cy="33829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438150" y="5010944"/>
            <a:ext cx="6013450" cy="437510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2075" y="9520238"/>
            <a:ext cx="2986088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E85BF5-2427-43ED-8F63-693E332FA5F3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8593E3D-16DA-FD24-F8C2-0550CE041F9E}"/>
              </a:ext>
            </a:extLst>
          </p:cNvPr>
          <p:cNvSpPr txBox="1"/>
          <p:nvPr/>
        </p:nvSpPr>
        <p:spPr>
          <a:xfrm>
            <a:off x="438150" y="4476642"/>
            <a:ext cx="23374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Supporting Notes</a:t>
            </a:r>
          </a:p>
        </p:txBody>
      </p:sp>
    </p:spTree>
    <p:extLst>
      <p:ext uri="{BB962C8B-B14F-4D97-AF65-F5344CB8AC3E}">
        <p14:creationId xmlns:p14="http://schemas.microsoft.com/office/powerpoint/2010/main" val="2640244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8150" y="636588"/>
            <a:ext cx="6013450" cy="33829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38149" y="5226237"/>
            <a:ext cx="6013449" cy="4294001"/>
          </a:xfrm>
        </p:spPr>
        <p:txBody>
          <a:bodyPr/>
          <a:lstStyle/>
          <a:p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E85BF5-2427-43ED-8F63-693E332FA5F3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91345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8150" y="636588"/>
            <a:ext cx="6013450" cy="33829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Help the team implementing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Help the project owner making a valid business case document, which does include addressing uncertainties, risks and levers,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Help the project manager prepare a valid plan that does embed uncertainties, as well as the risks and levers not planned for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E85BF5-2427-43ED-8F63-693E332FA5F3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33241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E85BF5-2427-43ED-8F63-693E332FA5F3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14277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E85BF5-2427-43ED-8F63-693E332FA5F3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33071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8150" y="636588"/>
            <a:ext cx="6013450" cy="33829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en-GB" b="1" dirty="0"/>
              <a:t>Questions to ask</a:t>
            </a:r>
          </a:p>
          <a:p>
            <a:pPr marL="285750" indent="-2857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How does this initiative enhance organisational performance?</a:t>
            </a:r>
          </a:p>
          <a:p>
            <a:pPr marL="742950" lvl="1" indent="-285750">
              <a:lnSpc>
                <a:spcPct val="100000"/>
              </a:lnSpc>
              <a:spcAft>
                <a:spcPts val="600"/>
              </a:spcAft>
            </a:pPr>
            <a:r>
              <a:rPr lang="en-GB" dirty="0"/>
              <a:t>More revenue</a:t>
            </a:r>
          </a:p>
          <a:p>
            <a:pPr marL="742950" lvl="1" indent="-285750">
              <a:lnSpc>
                <a:spcPct val="100000"/>
              </a:lnSpc>
              <a:spcAft>
                <a:spcPts val="600"/>
              </a:spcAft>
            </a:pPr>
            <a:r>
              <a:rPr lang="en-GB" dirty="0"/>
              <a:t>Less costs</a:t>
            </a:r>
          </a:p>
          <a:p>
            <a:pPr marL="742950" lvl="1" indent="-285750">
              <a:lnSpc>
                <a:spcPct val="100000"/>
              </a:lnSpc>
              <a:spcAft>
                <a:spcPts val="600"/>
              </a:spcAft>
            </a:pPr>
            <a:r>
              <a:rPr lang="en-GB" dirty="0"/>
              <a:t>More operational speed/agility</a:t>
            </a:r>
          </a:p>
          <a:p>
            <a:pPr marL="742950" lvl="1" indent="-285750">
              <a:lnSpc>
                <a:spcPct val="100000"/>
              </a:lnSpc>
              <a:spcAft>
                <a:spcPts val="600"/>
              </a:spcAft>
            </a:pPr>
            <a:r>
              <a:rPr lang="en-GB" dirty="0"/>
              <a:t>Less CO</a:t>
            </a:r>
            <a:r>
              <a:rPr lang="en-GB" baseline="-25000" dirty="0"/>
              <a:t>2</a:t>
            </a:r>
            <a:r>
              <a:rPr lang="en-GB" dirty="0"/>
              <a:t> emission</a:t>
            </a:r>
          </a:p>
          <a:p>
            <a:pPr marL="742950" lvl="1" indent="-285750">
              <a:lnSpc>
                <a:spcPct val="100000"/>
              </a:lnSpc>
              <a:spcAft>
                <a:spcPts val="600"/>
              </a:spcAft>
            </a:pPr>
            <a:r>
              <a:rPr lang="en-GB" dirty="0"/>
              <a:t>…</a:t>
            </a:r>
          </a:p>
          <a:p>
            <a:pPr marL="285750" indent="-2857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How do you measure outcome performance?</a:t>
            </a:r>
          </a:p>
          <a:p>
            <a:pPr marL="742950" lvl="1" indent="-285750">
              <a:lnSpc>
                <a:spcPct val="100000"/>
              </a:lnSpc>
              <a:spcAft>
                <a:spcPts val="600"/>
              </a:spcAft>
            </a:pPr>
            <a:r>
              <a:rPr lang="en-GB" dirty="0"/>
              <a:t>May be multiple parameters, some of which may be “frames” to work within</a:t>
            </a:r>
          </a:p>
          <a:p>
            <a:pPr marL="742950" lvl="1" indent="-285750">
              <a:lnSpc>
                <a:spcPct val="100000"/>
              </a:lnSpc>
              <a:spcAft>
                <a:spcPts val="600"/>
              </a:spcAft>
            </a:pPr>
            <a:r>
              <a:rPr lang="en-GB" dirty="0"/>
              <a:t>Be certain you have a SMART target</a:t>
            </a:r>
          </a:p>
          <a:p>
            <a:pPr marL="285750" indent="-2857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What is success and failure?</a:t>
            </a:r>
          </a:p>
          <a:p>
            <a:pPr marL="742950" lvl="1" indent="-285750">
              <a:lnSpc>
                <a:spcPct val="100000"/>
              </a:lnSpc>
              <a:spcAft>
                <a:spcPts val="600"/>
              </a:spcAft>
            </a:pPr>
            <a:r>
              <a:rPr lang="en-GB" dirty="0"/>
              <a:t>Managerial decisions you are allowed to ask for</a:t>
            </a:r>
          </a:p>
          <a:p>
            <a:pPr>
              <a:spcAft>
                <a:spcPts val="600"/>
              </a:spcAft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E85BF5-2427-43ED-8F63-693E332FA5F3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39796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8150" y="636588"/>
            <a:ext cx="6013450" cy="33829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Look for all categories</a:t>
            </a:r>
          </a:p>
          <a:p>
            <a:pPr marL="742950" lvl="1" indent="-285750">
              <a:spcAft>
                <a:spcPts val="600"/>
              </a:spcAft>
            </a:pPr>
            <a:r>
              <a:rPr lang="en-GB" dirty="0"/>
              <a:t>Risks</a:t>
            </a:r>
          </a:p>
          <a:p>
            <a:pPr marL="742950" lvl="1" indent="-285750">
              <a:spcAft>
                <a:spcPts val="600"/>
              </a:spcAft>
            </a:pPr>
            <a:r>
              <a:rPr lang="en-GB" dirty="0"/>
              <a:t>Levers</a:t>
            </a:r>
          </a:p>
          <a:p>
            <a:pPr marL="742950" lvl="1" indent="-285750">
              <a:spcAft>
                <a:spcPts val="600"/>
              </a:spcAft>
            </a:pPr>
            <a:r>
              <a:rPr lang="en-GB" dirty="0"/>
              <a:t>Uncertainties</a:t>
            </a:r>
          </a:p>
          <a:p>
            <a:pPr marL="457200" lvl="1" indent="0">
              <a:spcAft>
                <a:spcPts val="600"/>
              </a:spcAft>
              <a:buNone/>
            </a:pPr>
            <a:r>
              <a:rPr lang="en-GB" dirty="0"/>
              <a:t>Pursuing an opportunity may be as valuable  as mitigating/controlling a risk</a:t>
            </a:r>
          </a:p>
          <a:p>
            <a:pPr marL="457200" lvl="1" indent="0">
              <a:spcAft>
                <a:spcPts val="600"/>
              </a:spcAft>
              <a:buNone/>
            </a:pPr>
            <a:endParaRPr lang="en-GB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Leverage the methods you already know well</a:t>
            </a:r>
          </a:p>
          <a:p>
            <a:pPr marL="742950" lvl="1" indent="-285750">
              <a:spcAft>
                <a:spcPts val="600"/>
              </a:spcAft>
            </a:pPr>
            <a:r>
              <a:rPr lang="en-GB" dirty="0"/>
              <a:t>Brainstorming</a:t>
            </a:r>
          </a:p>
          <a:p>
            <a:pPr marL="742950" lvl="1" indent="-285750">
              <a:spcAft>
                <a:spcPts val="600"/>
              </a:spcAft>
            </a:pPr>
            <a:r>
              <a:rPr lang="en-GB" dirty="0"/>
              <a:t>Interviewing</a:t>
            </a:r>
          </a:p>
          <a:p>
            <a:pPr marL="742950" lvl="1" indent="-285750">
              <a:spcAft>
                <a:spcPts val="600"/>
              </a:spcAft>
            </a:pPr>
            <a:r>
              <a:rPr lang="en-GB" dirty="0"/>
              <a:t>Bow Tie analyses</a:t>
            </a:r>
          </a:p>
          <a:p>
            <a:pPr marL="742950" lvl="1" indent="-285750">
              <a:spcAft>
                <a:spcPts val="600"/>
              </a:spcAft>
            </a:pPr>
            <a:r>
              <a:rPr lang="en-GB" dirty="0"/>
              <a:t>Pre-Mortems</a:t>
            </a:r>
          </a:p>
          <a:p>
            <a:pPr marL="742950" lvl="1" indent="-285750">
              <a:spcAft>
                <a:spcPts val="600"/>
              </a:spcAft>
            </a:pPr>
            <a:r>
              <a:rPr lang="en-GB" dirty="0"/>
              <a:t>Scenarios</a:t>
            </a:r>
          </a:p>
          <a:p>
            <a:pPr marL="742950" lvl="1" indent="-285750">
              <a:spcAft>
                <a:spcPts val="600"/>
              </a:spcAft>
            </a:pPr>
            <a:r>
              <a:rPr lang="en-GB" dirty="0"/>
              <a:t>Subject Matter Expert insights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E85BF5-2427-43ED-8F63-693E332FA5F3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90322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8150" y="636588"/>
            <a:ext cx="6013450" cy="33829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en-GB" b="1" dirty="0"/>
              <a:t>Approach for each uncertainty, risk and lever</a:t>
            </a:r>
          </a:p>
          <a:p>
            <a:pPr marL="285750" indent="-2857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Quantified in terms of performance metrics</a:t>
            </a:r>
          </a:p>
          <a:p>
            <a:pPr marL="742950" lvl="1" indent="-285750">
              <a:lnSpc>
                <a:spcPct val="100000"/>
              </a:lnSpc>
              <a:spcAft>
                <a:spcPts val="600"/>
              </a:spcAft>
            </a:pPr>
            <a:r>
              <a:rPr lang="en-GB" dirty="0"/>
              <a:t>Could be multiple (e.g. time/money)</a:t>
            </a:r>
          </a:p>
          <a:p>
            <a:pPr marL="742950" lvl="1" indent="-285750">
              <a:lnSpc>
                <a:spcPct val="100000"/>
              </a:lnSpc>
              <a:spcAft>
                <a:spcPts val="600"/>
              </a:spcAft>
            </a:pPr>
            <a:r>
              <a:rPr lang="en-GB" dirty="0"/>
              <a:t>Focus on initiative performance</a:t>
            </a:r>
          </a:p>
          <a:p>
            <a:pPr marL="285750" indent="-2857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Leverage data when you have them (and you do). Human evaluations are biased</a:t>
            </a:r>
          </a:p>
          <a:p>
            <a:pPr marL="285750" indent="-2857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Define likelihood</a:t>
            </a:r>
          </a:p>
          <a:p>
            <a:pPr marL="285750" indent="-2857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Define outcome range</a:t>
            </a:r>
          </a:p>
          <a:p>
            <a:pPr marL="742950" lvl="1" indent="-285750">
              <a:lnSpc>
                <a:spcPct val="100000"/>
              </a:lnSpc>
              <a:spcAft>
                <a:spcPts val="600"/>
              </a:spcAft>
            </a:pPr>
            <a:r>
              <a:rPr lang="en-GB" dirty="0"/>
              <a:t>Best (plausible) outcome</a:t>
            </a:r>
          </a:p>
          <a:p>
            <a:pPr marL="742950" lvl="1" indent="-285750">
              <a:lnSpc>
                <a:spcPct val="100000"/>
              </a:lnSpc>
              <a:spcAft>
                <a:spcPts val="600"/>
              </a:spcAft>
            </a:pPr>
            <a:r>
              <a:rPr lang="en-GB" dirty="0"/>
              <a:t>Most likely outcome</a:t>
            </a:r>
          </a:p>
          <a:p>
            <a:pPr marL="742950" lvl="1" indent="-285750">
              <a:lnSpc>
                <a:spcPct val="100000"/>
              </a:lnSpc>
              <a:spcAft>
                <a:spcPts val="600"/>
              </a:spcAft>
            </a:pPr>
            <a:r>
              <a:rPr lang="en-GB" dirty="0"/>
              <a:t>Worst (plausible) outcome</a:t>
            </a:r>
          </a:p>
          <a:p>
            <a:pPr marL="901700" lvl="1" indent="-633413">
              <a:lnSpc>
                <a:spcPct val="100000"/>
              </a:lnSpc>
              <a:spcAft>
                <a:spcPts val="600"/>
              </a:spcAft>
            </a:pPr>
            <a:r>
              <a:rPr lang="en-GB" dirty="0"/>
              <a:t>assuming it does happen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E85BF5-2427-43ED-8F63-693E332FA5F3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83529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E85BF5-2427-43ED-8F63-693E332FA5F3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03060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E85BF5-2427-43ED-8F63-693E332FA5F3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35055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8150" y="636588"/>
            <a:ext cx="6013450" cy="33829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Just a bit of background.</a:t>
            </a:r>
          </a:p>
          <a:p>
            <a:endParaRPr lang="en-GB" dirty="0"/>
          </a:p>
          <a:p>
            <a:r>
              <a:rPr lang="en-GB" dirty="0"/>
              <a:t>Monte Carlo simulation by no means new</a:t>
            </a:r>
          </a:p>
          <a:p>
            <a:endParaRPr lang="en-GB" dirty="0"/>
          </a:p>
          <a:p>
            <a:r>
              <a:rPr lang="en-GB" dirty="0"/>
              <a:t>Widely used in many industries</a:t>
            </a:r>
          </a:p>
          <a:p>
            <a:endParaRPr lang="en-GB" dirty="0"/>
          </a:p>
          <a:p>
            <a:r>
              <a:rPr lang="en-GB" dirty="0"/>
              <a:t>Insurance companies will use this to settle prices</a:t>
            </a:r>
          </a:p>
          <a:p>
            <a:endParaRPr lang="en-GB" dirty="0"/>
          </a:p>
          <a:p>
            <a:r>
              <a:rPr lang="en-GB" dirty="0"/>
              <a:t>Monte Carlo simulation is a tool which is a pivotal to a risk manager as a screwdriver is to a carpenter.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E85BF5-2427-43ED-8F63-693E332FA5F3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15461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GB" dirty="0"/>
              <a:t>Find the spreadsheet</a:t>
            </a:r>
          </a:p>
          <a:p>
            <a:pPr lvl="1">
              <a:lnSpc>
                <a:spcPct val="100000"/>
              </a:lnSpc>
            </a:pPr>
            <a:r>
              <a:rPr lang="en-GB" dirty="0"/>
              <a:t>Someone “always” has a spreadsheet model and a schedule for the initiative</a:t>
            </a:r>
          </a:p>
          <a:p>
            <a:pPr lvl="1">
              <a:lnSpc>
                <a:spcPct val="100000"/>
              </a:lnSpc>
            </a:pPr>
            <a:r>
              <a:rPr lang="en-GB" dirty="0"/>
              <a:t>Find it and get access to it (make a copy)</a:t>
            </a:r>
          </a:p>
          <a:p>
            <a:pPr lvl="1">
              <a:lnSpc>
                <a:spcPct val="100000"/>
              </a:lnSpc>
            </a:pPr>
            <a:endParaRPr lang="en-GB" dirty="0"/>
          </a:p>
          <a:p>
            <a:pPr>
              <a:lnSpc>
                <a:spcPct val="100000"/>
              </a:lnSpc>
            </a:pPr>
            <a:r>
              <a:rPr lang="en-GB" dirty="0"/>
              <a:t>Highlight all embedded assumptions</a:t>
            </a:r>
          </a:p>
          <a:p>
            <a:pPr lvl="1">
              <a:lnSpc>
                <a:spcPct val="100000"/>
              </a:lnSpc>
            </a:pPr>
            <a:r>
              <a:rPr lang="en-GB" dirty="0"/>
              <a:t>Add uncertainties (best case, expected case, worst case) to each of these</a:t>
            </a:r>
          </a:p>
          <a:p>
            <a:pPr lvl="1">
              <a:lnSpc>
                <a:spcPct val="100000"/>
              </a:lnSpc>
            </a:pPr>
            <a:endParaRPr lang="en-GB" dirty="0"/>
          </a:p>
          <a:p>
            <a:pPr>
              <a:lnSpc>
                <a:spcPct val="100000"/>
              </a:lnSpc>
            </a:pPr>
            <a:r>
              <a:rPr lang="en-GB" dirty="0"/>
              <a:t>Include risks and levers</a:t>
            </a:r>
          </a:p>
          <a:p>
            <a:pPr lvl="1">
              <a:lnSpc>
                <a:spcPct val="100000"/>
              </a:lnSpc>
            </a:pPr>
            <a:r>
              <a:rPr lang="en-GB" dirty="0"/>
              <a:t>Define likelihood for each of these materializing during timeframe</a:t>
            </a:r>
          </a:p>
          <a:p>
            <a:pPr lvl="1">
              <a:lnSpc>
                <a:spcPct val="100000"/>
              </a:lnSpc>
            </a:pPr>
            <a:r>
              <a:rPr lang="en-GB" dirty="0"/>
              <a:t>Define worst, expected, and best case data for each of these</a:t>
            </a:r>
          </a:p>
          <a:p>
            <a:pPr lvl="1">
              <a:lnSpc>
                <a:spcPct val="100000"/>
              </a:lnSpc>
            </a:pPr>
            <a:endParaRPr lang="en-GB" dirty="0"/>
          </a:p>
          <a:p>
            <a:pPr>
              <a:lnSpc>
                <a:spcPct val="100000"/>
              </a:lnSpc>
            </a:pPr>
            <a:r>
              <a:rPr lang="en-GB" dirty="0"/>
              <a:t>Run the Monte Carlo simulation and address results</a:t>
            </a:r>
          </a:p>
          <a:p>
            <a:pPr lvl="1">
              <a:lnSpc>
                <a:spcPct val="100000"/>
              </a:lnSpc>
            </a:pPr>
            <a:r>
              <a:rPr lang="en-GB" dirty="0"/>
              <a:t>Resulting outcome ranges</a:t>
            </a:r>
          </a:p>
          <a:p>
            <a:pPr lvl="1">
              <a:lnSpc>
                <a:spcPct val="100000"/>
              </a:lnSpc>
            </a:pPr>
            <a:r>
              <a:rPr lang="en-GB" dirty="0"/>
              <a:t>Impact (Tornado) diagrams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E85BF5-2427-43ED-8F63-693E332FA5F3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73465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8150" y="636588"/>
            <a:ext cx="6013450" cy="33829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GB" dirty="0"/>
              <a:t>The essence of my story is, that when I was asked to look into “strategic risk management”, I had no clue about what that was – but I did have: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25 years of LEGO Group experience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A huge internal network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A willingness to try something new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An intimate insight of company “dynamics”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A good business understanding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A history/track record of starting something new, </a:t>
            </a:r>
            <a:r>
              <a:rPr lang="en-GB" dirty="0" err="1"/>
              <a:t>successfuly</a:t>
            </a:r>
            <a:endParaRPr lang="en-GB" dirty="0"/>
          </a:p>
          <a:p>
            <a:pPr marL="0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GB" dirty="0"/>
              <a:t>All of which helped me get started.</a:t>
            </a:r>
          </a:p>
          <a:p>
            <a:pPr marL="0" indent="0">
              <a:spcAft>
                <a:spcPts val="600"/>
              </a:spcAft>
              <a:buFont typeface="Arial" panose="020B0604020202020204" pitchFamily="34" charset="0"/>
              <a:buNone/>
            </a:pPr>
            <a:endParaRPr lang="en-GB" dirty="0"/>
          </a:p>
          <a:p>
            <a:pPr marL="0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GB" dirty="0"/>
              <a:t>I also attended courses to learn about this before I was “up and running” and supplemented by entering European and US/Global networks.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E85BF5-2427-43ED-8F63-693E332FA5F3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940875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8150" y="636588"/>
            <a:ext cx="6013450" cy="33829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Just a dummy example … The model behind will be made available to you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E85BF5-2427-43ED-8F63-693E332FA5F3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262357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8150" y="636588"/>
            <a:ext cx="6013450" cy="33829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When modelling you will have many distributions to chose from. Simplify your life at select a few you will need.</a:t>
            </a:r>
            <a:br>
              <a:rPr lang="en-GB" dirty="0"/>
            </a:br>
            <a:endParaRPr lang="en-GB" dirty="0"/>
          </a:p>
          <a:p>
            <a:r>
              <a:rPr lang="en-GB" dirty="0"/>
              <a:t>Likelihood: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Bernoulli – it may happen, once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Poisson – it may happen, even more than once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r>
              <a:rPr lang="en-GB" dirty="0"/>
              <a:t>Impact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Pert – skewed distribution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Normal – balanced distribution (not very normal)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Triangular – VERY simple, not that far off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r>
              <a:rPr lang="en-GB" dirty="0"/>
              <a:t>The accuracy of your distributions and descriptions is often less important for decision outcome than you think – so relax.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E85BF5-2427-43ED-8F63-693E332FA5F3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807850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8150" y="636588"/>
            <a:ext cx="6013450" cy="33829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 typical outcome projection.</a:t>
            </a:r>
          </a:p>
          <a:p>
            <a:endParaRPr lang="en-GB" dirty="0"/>
          </a:p>
          <a:p>
            <a:r>
              <a:rPr lang="en-GB" dirty="0"/>
              <a:t>Outcome is a range/a distribution – not a single point estimate</a:t>
            </a:r>
          </a:p>
          <a:p>
            <a:endParaRPr lang="en-GB" dirty="0"/>
          </a:p>
          <a:p>
            <a:pPr>
              <a:lnSpc>
                <a:spcPct val="100000"/>
              </a:lnSpc>
              <a:spcAft>
                <a:spcPts val="900"/>
              </a:spcAft>
            </a:pPr>
            <a:r>
              <a:rPr lang="en-GB" dirty="0"/>
              <a:t>28,6% likelihood to meet targeted profit of 33 mio NZD</a:t>
            </a:r>
          </a:p>
          <a:p>
            <a:pPr>
              <a:lnSpc>
                <a:spcPct val="100000"/>
              </a:lnSpc>
              <a:spcAft>
                <a:spcPts val="900"/>
              </a:spcAft>
            </a:pPr>
            <a:r>
              <a:rPr lang="en-GB" dirty="0"/>
              <a:t>16,3% chance profits will be below minimum threshold of 25 mio NZD</a:t>
            </a:r>
          </a:p>
          <a:p>
            <a:pPr marL="0" indent="0">
              <a:lnSpc>
                <a:spcPct val="100000"/>
              </a:lnSpc>
              <a:spcAft>
                <a:spcPts val="900"/>
              </a:spcAft>
              <a:buNone/>
            </a:pPr>
            <a:r>
              <a:rPr lang="en-GB" dirty="0"/>
              <a:t>Is that acceptable?</a:t>
            </a:r>
          </a:p>
          <a:p>
            <a:pPr marL="0" indent="0">
              <a:lnSpc>
                <a:spcPct val="100000"/>
              </a:lnSpc>
              <a:spcAft>
                <a:spcPts val="900"/>
              </a:spcAft>
              <a:buNone/>
            </a:pPr>
            <a:endParaRPr lang="en-GB" dirty="0"/>
          </a:p>
          <a:p>
            <a:pPr>
              <a:lnSpc>
                <a:spcPct val="100000"/>
              </a:lnSpc>
              <a:spcAft>
                <a:spcPts val="900"/>
              </a:spcAft>
            </a:pPr>
            <a:r>
              <a:rPr lang="en-GB" dirty="0"/>
              <a:t>Note the long tail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E85BF5-2427-43ED-8F63-693E332FA5F3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503201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8150" y="636588"/>
            <a:ext cx="6013450" cy="33829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This is the “tornado” diagram or a sensitivity analysis.</a:t>
            </a:r>
          </a:p>
          <a:p>
            <a:endParaRPr lang="en-GB" dirty="0"/>
          </a:p>
          <a:p>
            <a:r>
              <a:rPr lang="en-GB" dirty="0"/>
              <a:t>The name emerges from the typical shape of this</a:t>
            </a:r>
          </a:p>
          <a:p>
            <a:endParaRPr lang="en-GB" dirty="0"/>
          </a:p>
          <a:p>
            <a:r>
              <a:rPr lang="en-GB" dirty="0"/>
              <a:t>Do not worry about the values (that is complex math – the outcome range if/when a single parameter is changed by one standard deviation) – focus on – wider bar = bigger importance</a:t>
            </a:r>
          </a:p>
          <a:p>
            <a:endParaRPr lang="en-GB" dirty="0"/>
          </a:p>
          <a:p>
            <a:pPr>
              <a:lnSpc>
                <a:spcPct val="100000"/>
              </a:lnSpc>
              <a:spcAft>
                <a:spcPts val="900"/>
              </a:spcAft>
            </a:pPr>
            <a:r>
              <a:rPr lang="en-GB" dirty="0"/>
              <a:t>Most impactful uncertainty is the level of sales</a:t>
            </a:r>
          </a:p>
          <a:p>
            <a:pPr>
              <a:lnSpc>
                <a:spcPct val="100000"/>
              </a:lnSpc>
              <a:spcAft>
                <a:spcPts val="900"/>
              </a:spcAft>
            </a:pPr>
            <a:r>
              <a:rPr lang="en-GB" dirty="0"/>
              <a:t>Then, the potential of a market surge</a:t>
            </a:r>
          </a:p>
          <a:p>
            <a:pPr>
              <a:lnSpc>
                <a:spcPct val="100000"/>
              </a:lnSpc>
              <a:spcAft>
                <a:spcPts val="900"/>
              </a:spcAft>
            </a:pPr>
            <a:r>
              <a:rPr lang="en-GB" dirty="0"/>
              <a:t>… we have to prepare for this …</a:t>
            </a:r>
          </a:p>
          <a:p>
            <a:pPr>
              <a:lnSpc>
                <a:spcPct val="100000"/>
              </a:lnSpc>
              <a:spcAft>
                <a:spcPts val="900"/>
              </a:spcAft>
            </a:pPr>
            <a:r>
              <a:rPr lang="en-GB" dirty="0"/>
              <a:t>Look deeper into revenues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E85BF5-2427-43ED-8F63-693E332FA5F3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975130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8150" y="636588"/>
            <a:ext cx="6013450" cy="33829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You can do the same (modelling) on timing/scheduling or any other performance metric you are applying.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Naturally, if/when you model 3-5 targets simultaneously, the model will be more complex – so start with one.</a:t>
            </a:r>
          </a:p>
          <a:p>
            <a:pPr>
              <a:lnSpc>
                <a:spcPct val="100000"/>
              </a:lnSpc>
              <a:spcAft>
                <a:spcPts val="900"/>
              </a:spcAft>
            </a:pPr>
            <a:endParaRPr lang="en-GB" dirty="0"/>
          </a:p>
          <a:p>
            <a:pPr>
              <a:lnSpc>
                <a:spcPct val="100000"/>
              </a:lnSpc>
              <a:spcAft>
                <a:spcPts val="900"/>
              </a:spcAft>
            </a:pPr>
            <a:r>
              <a:rPr lang="en-GB" dirty="0"/>
              <a:t>35% likelihood we will sell below targeted 90 mio NZD</a:t>
            </a:r>
          </a:p>
          <a:p>
            <a:pPr>
              <a:lnSpc>
                <a:spcPct val="100000"/>
              </a:lnSpc>
              <a:spcAft>
                <a:spcPts val="900"/>
              </a:spcAft>
            </a:pPr>
            <a:endParaRPr lang="en-GB" dirty="0"/>
          </a:p>
          <a:p>
            <a:pPr>
              <a:lnSpc>
                <a:spcPct val="100000"/>
              </a:lnSpc>
              <a:spcAft>
                <a:spcPts val="900"/>
              </a:spcAft>
            </a:pPr>
            <a:r>
              <a:rPr lang="en-GB" dirty="0"/>
              <a:t>If we wish to secure 98% delivery service, we need capacity to meet 127 mio NZD</a:t>
            </a:r>
          </a:p>
          <a:p>
            <a:pPr>
              <a:lnSpc>
                <a:spcPct val="100000"/>
              </a:lnSpc>
              <a:spcAft>
                <a:spcPts val="900"/>
              </a:spcAft>
            </a:pPr>
            <a:endParaRPr lang="en-GB" dirty="0"/>
          </a:p>
          <a:p>
            <a:pPr>
              <a:lnSpc>
                <a:spcPct val="100000"/>
              </a:lnSpc>
              <a:spcAft>
                <a:spcPts val="900"/>
              </a:spcAft>
            </a:pPr>
            <a:r>
              <a:rPr lang="en-GB" dirty="0"/>
              <a:t>This will often be new, tangible and actionable insights to management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E85BF5-2427-43ED-8F63-693E332FA5F3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114743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E85BF5-2427-43ED-8F63-693E332FA5F3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861805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E85BF5-2427-43ED-8F63-693E332FA5F3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571902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8150" y="636588"/>
            <a:ext cx="6013450" cy="33829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GB" dirty="0"/>
              <a:t>Heatmaps are risk focused rather than performance focused</a:t>
            </a:r>
          </a:p>
          <a:p>
            <a:pPr lvl="1">
              <a:lnSpc>
                <a:spcPct val="100000"/>
              </a:lnSpc>
            </a:pPr>
            <a:r>
              <a:rPr lang="en-GB" dirty="0"/>
              <a:t>Management focus on performance …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en-GB" dirty="0"/>
              <a:t>    ... as they should</a:t>
            </a:r>
          </a:p>
          <a:p>
            <a:pPr lvl="1">
              <a:lnSpc>
                <a:spcPct val="100000"/>
              </a:lnSpc>
              <a:spcAft>
                <a:spcPts val="900"/>
              </a:spcAft>
            </a:pPr>
            <a:r>
              <a:rPr lang="en-GB" dirty="0"/>
              <a:t>The cynical leaders hear “excuses” when you say “risks”</a:t>
            </a:r>
          </a:p>
          <a:p>
            <a:pPr>
              <a:lnSpc>
                <a:spcPct val="100000"/>
              </a:lnSpc>
            </a:pPr>
            <a:r>
              <a:rPr lang="en-GB" dirty="0"/>
              <a:t>Levers and uncertainties are generally not considered</a:t>
            </a:r>
          </a:p>
          <a:p>
            <a:pPr lvl="1">
              <a:lnSpc>
                <a:spcPct val="100000"/>
              </a:lnSpc>
            </a:pPr>
            <a:r>
              <a:rPr lang="en-GB" dirty="0"/>
              <a:t>Outcome is destined to be overly negative</a:t>
            </a:r>
          </a:p>
          <a:p>
            <a:pPr lvl="1">
              <a:lnSpc>
                <a:spcPct val="100000"/>
              </a:lnSpc>
              <a:spcAft>
                <a:spcPts val="900"/>
              </a:spcAft>
            </a:pPr>
            <a:r>
              <a:rPr lang="en-GB" dirty="0"/>
              <a:t>Deliberate pursuit of levers not seen as an option</a:t>
            </a:r>
          </a:p>
          <a:p>
            <a:pPr>
              <a:lnSpc>
                <a:spcPct val="100000"/>
              </a:lnSpc>
            </a:pPr>
            <a:r>
              <a:rPr lang="en-GB" dirty="0"/>
              <a:t>Individual risks are evaluated based on single point estimates</a:t>
            </a:r>
          </a:p>
          <a:p>
            <a:pPr lvl="1">
              <a:lnSpc>
                <a:spcPct val="100000"/>
              </a:lnSpc>
            </a:pPr>
            <a:r>
              <a:rPr lang="en-GB" dirty="0"/>
              <a:t>Known to be invalid</a:t>
            </a:r>
          </a:p>
          <a:p>
            <a:pPr lvl="1">
              <a:lnSpc>
                <a:spcPct val="100000"/>
              </a:lnSpc>
              <a:spcAft>
                <a:spcPts val="900"/>
              </a:spcAft>
            </a:pPr>
            <a:r>
              <a:rPr lang="en-GB" dirty="0"/>
              <a:t>The worst of these are based on qualitative scores</a:t>
            </a:r>
          </a:p>
          <a:p>
            <a:pPr>
              <a:lnSpc>
                <a:spcPct val="100000"/>
              </a:lnSpc>
              <a:spcAft>
                <a:spcPts val="900"/>
              </a:spcAft>
            </a:pPr>
            <a:r>
              <a:rPr lang="en-GB" dirty="0"/>
              <a:t>Consolidation is not an option – what is worse. 1 red risk or 25 yellow?</a:t>
            </a:r>
          </a:p>
          <a:p>
            <a:pPr>
              <a:lnSpc>
                <a:spcPct val="100000"/>
              </a:lnSpc>
              <a:spcAft>
                <a:spcPts val="900"/>
              </a:spcAft>
            </a:pPr>
            <a:r>
              <a:rPr lang="en-GB" dirty="0"/>
              <a:t>Does not tell you anything about the likelihood of meeting targets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E85BF5-2427-43ED-8F63-693E332FA5F3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001839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8150" y="636588"/>
            <a:ext cx="6013450" cy="33829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Aft>
                <a:spcPts val="900"/>
              </a:spcAft>
            </a:pPr>
            <a:r>
              <a:rPr lang="en-GB" dirty="0"/>
              <a:t>Decision documents are often based on single point estimates</a:t>
            </a:r>
          </a:p>
          <a:p>
            <a:pPr>
              <a:lnSpc>
                <a:spcPct val="100000"/>
              </a:lnSpc>
              <a:spcAft>
                <a:spcPts val="900"/>
              </a:spcAft>
            </a:pPr>
            <a:r>
              <a:rPr lang="en-GB" dirty="0"/>
              <a:t>You now know and can communicate a valid  outcome range for the decision</a:t>
            </a:r>
          </a:p>
          <a:p>
            <a:pPr>
              <a:lnSpc>
                <a:spcPct val="100000"/>
              </a:lnSpc>
              <a:spcAft>
                <a:spcPts val="900"/>
              </a:spcAft>
            </a:pPr>
            <a:r>
              <a:rPr lang="en-GB" dirty="0"/>
              <a:t>With SMART targets, you will benefit from also knowing “what is acceptable”</a:t>
            </a:r>
          </a:p>
          <a:p>
            <a:pPr>
              <a:lnSpc>
                <a:spcPct val="100000"/>
              </a:lnSpc>
            </a:pPr>
            <a:r>
              <a:rPr lang="en-GB" dirty="0"/>
              <a:t>Now report the likelihood of:</a:t>
            </a:r>
          </a:p>
          <a:p>
            <a:pPr lvl="1">
              <a:lnSpc>
                <a:spcPct val="100000"/>
              </a:lnSpc>
            </a:pPr>
            <a:r>
              <a:rPr lang="en-GB" dirty="0"/>
              <a:t>Meeting or exceeding targets</a:t>
            </a:r>
          </a:p>
          <a:p>
            <a:pPr lvl="1">
              <a:lnSpc>
                <a:spcPct val="100000"/>
              </a:lnSpc>
            </a:pPr>
            <a:r>
              <a:rPr lang="en-GB" dirty="0"/>
              <a:t>Exceeding minimal acceptance level</a:t>
            </a:r>
          </a:p>
          <a:p>
            <a:pPr lvl="1">
              <a:lnSpc>
                <a:spcPct val="100000"/>
              </a:lnSpc>
              <a:spcAft>
                <a:spcPts val="900"/>
              </a:spcAft>
            </a:pPr>
            <a:r>
              <a:rPr lang="en-GB" dirty="0"/>
              <a:t>Failing</a:t>
            </a:r>
          </a:p>
          <a:p>
            <a:pPr marL="180975" indent="0">
              <a:lnSpc>
                <a:spcPct val="100000"/>
              </a:lnSpc>
              <a:spcAft>
                <a:spcPts val="900"/>
              </a:spcAft>
              <a:buNone/>
            </a:pPr>
            <a:r>
              <a:rPr lang="en-GB" dirty="0"/>
              <a:t>… which invokes good discussions with management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E85BF5-2427-43ED-8F63-693E332FA5F3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839378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8150" y="636588"/>
            <a:ext cx="6013450" cy="33829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GB" dirty="0"/>
              <a:t>As the project/implementation progresses</a:t>
            </a:r>
          </a:p>
          <a:p>
            <a:pPr lvl="1">
              <a:lnSpc>
                <a:spcPct val="100000"/>
              </a:lnSpc>
              <a:tabLst>
                <a:tab pos="4935538" algn="l"/>
              </a:tabLst>
            </a:pPr>
            <a:r>
              <a:rPr lang="en-GB" dirty="0"/>
              <a:t>Some risks/levers will materialize,	 others will not</a:t>
            </a:r>
          </a:p>
          <a:p>
            <a:pPr lvl="1">
              <a:lnSpc>
                <a:spcPct val="100000"/>
              </a:lnSpc>
            </a:pPr>
            <a:r>
              <a:rPr lang="en-GB" dirty="0"/>
              <a:t>Some data becomes known</a:t>
            </a:r>
          </a:p>
          <a:p>
            <a:pPr lvl="1">
              <a:lnSpc>
                <a:spcPct val="100000"/>
              </a:lnSpc>
              <a:spcAft>
                <a:spcPts val="900"/>
              </a:spcAft>
            </a:pPr>
            <a:r>
              <a:rPr lang="en-GB" dirty="0"/>
              <a:t>New, formerly unidentified issues emerge</a:t>
            </a:r>
          </a:p>
          <a:p>
            <a:pPr>
              <a:lnSpc>
                <a:spcPct val="100000"/>
              </a:lnSpc>
            </a:pPr>
            <a:r>
              <a:rPr lang="en-GB" dirty="0"/>
              <a:t>Follow through in collaboration with project leader</a:t>
            </a:r>
          </a:p>
          <a:p>
            <a:pPr lvl="1">
              <a:lnSpc>
                <a:spcPct val="100000"/>
              </a:lnSpc>
            </a:pPr>
            <a:r>
              <a:rPr lang="en-GB" dirty="0"/>
              <a:t>Update performance models</a:t>
            </a:r>
          </a:p>
          <a:p>
            <a:pPr lvl="1">
              <a:lnSpc>
                <a:spcPct val="100000"/>
              </a:lnSpc>
            </a:pPr>
            <a:r>
              <a:rPr lang="en-GB" dirty="0"/>
              <a:t>Re-simulate</a:t>
            </a:r>
          </a:p>
          <a:p>
            <a:pPr lvl="1">
              <a:lnSpc>
                <a:spcPct val="100000"/>
              </a:lnSpc>
            </a:pPr>
            <a:r>
              <a:rPr lang="en-GB" dirty="0"/>
              <a:t>Rework the plan as needed</a:t>
            </a:r>
          </a:p>
          <a:p>
            <a:pPr lvl="1">
              <a:lnSpc>
                <a:spcPct val="100000"/>
              </a:lnSpc>
              <a:spcAft>
                <a:spcPts val="900"/>
              </a:spcAft>
            </a:pPr>
            <a:r>
              <a:rPr lang="en-GB" dirty="0"/>
              <a:t>Report on new status</a:t>
            </a:r>
          </a:p>
          <a:p>
            <a:pPr>
              <a:lnSpc>
                <a:spcPct val="100000"/>
              </a:lnSpc>
              <a:spcAft>
                <a:spcPts val="900"/>
              </a:spcAft>
              <a:tabLst>
                <a:tab pos="4935538" algn="l"/>
              </a:tabLst>
            </a:pPr>
            <a:r>
              <a:rPr lang="en-GB" dirty="0"/>
              <a:t>Be the best support to successful implementation you possibly can – and add real value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E85BF5-2427-43ED-8F63-693E332FA5F3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4226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E85BF5-2427-43ED-8F63-693E332FA5F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603138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E85BF5-2427-43ED-8F63-693E332FA5F3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589101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E85BF5-2427-43ED-8F63-693E332FA5F3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61000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8150" y="636588"/>
            <a:ext cx="6013450" cy="33829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Risk management is NOT about managing risks, odd as it may seem.</a:t>
            </a:r>
          </a:p>
          <a:p>
            <a:endParaRPr lang="en-GB" dirty="0"/>
          </a:p>
          <a:p>
            <a:r>
              <a:rPr lang="en-GB" dirty="0"/>
              <a:t>It is about enhancing business performance … as is the case with most functions in the company (why else would you have them)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E85BF5-2427-43ED-8F63-693E332FA5F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519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8150" y="636588"/>
            <a:ext cx="6013450" cy="33829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r>
              <a:rPr lang="en-GB" dirty="0"/>
              <a:t>These three types of decisions are: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dirty="0"/>
              <a:t>Very different, and hence must be handled differently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dirty="0"/>
              <a:t>Not extremely precisely defined (hence, the deliberate overlap)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E85BF5-2427-43ED-8F63-693E332FA5F3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10454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8150" y="636588"/>
            <a:ext cx="6013450" cy="33829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GB" dirty="0"/>
              <a:t>Characteristics:</a:t>
            </a:r>
          </a:p>
          <a:p>
            <a:pPr marL="171450" indent="-171450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GB" dirty="0"/>
              <a:t>There are tons of them, daily</a:t>
            </a:r>
          </a:p>
          <a:p>
            <a:pPr marL="171450" indent="-171450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GB" dirty="0"/>
              <a:t>Most are “no brainers” or have limited consequences</a:t>
            </a:r>
          </a:p>
          <a:p>
            <a:pPr marL="171450" indent="-171450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GB" dirty="0"/>
              <a:t>The decision base is mostly uncomplicated and well know</a:t>
            </a:r>
          </a:p>
          <a:p>
            <a:pPr marL="171450" indent="-171450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GB" dirty="0"/>
              <a:t>They are made fast</a:t>
            </a:r>
          </a:p>
          <a:p>
            <a:pPr marL="171450" indent="-171450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GB" dirty="0"/>
              <a:t>Decision makers can, validly, rely on experience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GB" dirty="0"/>
              <a:t>Yet …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GB" dirty="0"/>
              <a:t>Some day … ask/train/coach/nudge decision makers to think about: </a:t>
            </a:r>
            <a:r>
              <a:rPr lang="en-GB" i="1" dirty="0"/>
              <a:t>“What may happen, and what do I do about that”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E85BF5-2427-43ED-8F63-693E332FA5F3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0103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8150" y="636588"/>
            <a:ext cx="6013450" cy="33829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These are present in almost all types of organisations</a:t>
            </a:r>
          </a:p>
          <a:p>
            <a:endParaRPr lang="en-GB" dirty="0"/>
          </a:p>
          <a:p>
            <a:r>
              <a:rPr lang="en-GB" dirty="0"/>
              <a:t>The process defines the decisions to be made</a:t>
            </a:r>
          </a:p>
          <a:p>
            <a:endParaRPr lang="en-GB" dirty="0"/>
          </a:p>
          <a:p>
            <a:r>
              <a:rPr lang="en-GB" dirty="0"/>
              <a:t>The executives involved then “approve” these decisions rather than being the ones making them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E85BF5-2427-43ED-8F63-693E332FA5F3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52960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8150" y="636588"/>
            <a:ext cx="6013450" cy="33829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spcBef>
                <a:spcPts val="1800"/>
              </a:spcBef>
              <a:buNone/>
            </a:pPr>
            <a:r>
              <a:rPr lang="en-GB" b="1" dirty="0"/>
              <a:t>Embedding risk management</a:t>
            </a:r>
          </a:p>
          <a:p>
            <a:pPr marL="171450" indent="-171450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GB" dirty="0"/>
              <a:t>Liaise with process owner/driver</a:t>
            </a:r>
          </a:p>
          <a:p>
            <a:pPr marL="171450" indent="-171450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GB" dirty="0"/>
              <a:t>Invite yourself into the process – explicitly with the purpose of listening and learning</a:t>
            </a:r>
          </a:p>
          <a:p>
            <a:pPr marL="171450" indent="-171450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GB" dirty="0"/>
              <a:t>Look, listen and learn, focusing on how uncertainties are being dealt with</a:t>
            </a:r>
          </a:p>
          <a:p>
            <a:pPr marL="171450" indent="-171450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GB" dirty="0"/>
              <a:t>Ask questions to enhance your understanding</a:t>
            </a:r>
          </a:p>
          <a:p>
            <a:pPr marL="171450" indent="-171450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GB" dirty="0"/>
              <a:t>Contemplate if and how your risk management approach may improve on decision making</a:t>
            </a:r>
          </a:p>
          <a:p>
            <a:pPr marL="171450" indent="-171450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GB" dirty="0"/>
              <a:t>Prepare and suggest to process owner/driver</a:t>
            </a:r>
          </a:p>
          <a:p>
            <a:pPr marL="171450" indent="-171450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GB" dirty="0"/>
              <a:t>Help and support implementation – do not own the outcome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E85BF5-2427-43ED-8F63-693E332FA5F3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28932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8150" y="636588"/>
            <a:ext cx="6013450" cy="33829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GB" dirty="0"/>
              <a:t>Bear in mind:</a:t>
            </a:r>
          </a:p>
          <a:p>
            <a:pPr>
              <a:spcAft>
                <a:spcPts val="600"/>
              </a:spcAft>
            </a:pPr>
            <a:r>
              <a:rPr lang="en-GB" dirty="0"/>
              <a:t>There is nothing sinister, wrong or Machiavellian about political processes. </a:t>
            </a:r>
          </a:p>
          <a:p>
            <a:pPr>
              <a:spcAft>
                <a:spcPts val="600"/>
              </a:spcAft>
            </a:pPr>
            <a:r>
              <a:rPr lang="en-GB" dirty="0"/>
              <a:t>These happen whenever and wherever: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Different people with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Different backgrounds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Different insights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Different priorities</a:t>
            </a:r>
          </a:p>
          <a:p>
            <a:pPr marL="0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GB" dirty="0"/>
              <a:t>Need to agree on a shared decision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E85BF5-2427-43ED-8F63-693E332FA5F3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32976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3890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76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174376"/>
            <a:ext cx="5181600" cy="50025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174376"/>
            <a:ext cx="5181600" cy="50025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5034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7299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3227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568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154302"/>
            <a:ext cx="10515600" cy="50226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83D37F8-0DE2-4100-B5FB-7AB6B36982C3}"/>
              </a:ext>
            </a:extLst>
          </p:cNvPr>
          <p:cNvSpPr/>
          <p:nvPr userDrawn="1"/>
        </p:nvSpPr>
        <p:spPr>
          <a:xfrm>
            <a:off x="0" y="6488676"/>
            <a:ext cx="12192000" cy="369325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434159" indent="0" algn="l">
              <a:tabLst>
                <a:tab pos="8432800" algn="ctr"/>
                <a:tab pos="11922125" algn="r"/>
              </a:tabLst>
            </a:pPr>
            <a:r>
              <a:rPr lang="en-GB" sz="1354" b="0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NZ Risk Summit / DRM Presentation / 9 Aug 2022 	</a:t>
            </a:r>
            <a:r>
              <a:rPr lang="en-GB" sz="1050" b="0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rights reserved AKTUS</a:t>
            </a:r>
            <a:r>
              <a:rPr lang="en-GB" sz="1354" b="0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fld id="{C9BEAE3B-ACC5-489A-AF96-48397F37AE41}" type="slidenum">
              <a:rPr lang="en-GB" sz="1354" b="0" i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1434159" indent="0" algn="l">
                <a:tabLst>
                  <a:tab pos="8432800" algn="ctr"/>
                  <a:tab pos="11922125" algn="r"/>
                </a:tabLst>
              </a:pPr>
              <a:t>‹#›</a:t>
            </a:fld>
            <a:endParaRPr lang="en-GB" sz="1354" b="0" i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728CF60-880C-45B1-970F-0D880BB07385}"/>
              </a:ext>
            </a:extLst>
          </p:cNvPr>
          <p:cNvSpPr txBox="1"/>
          <p:nvPr userDrawn="1"/>
        </p:nvSpPr>
        <p:spPr>
          <a:xfrm>
            <a:off x="587" y="6488675"/>
            <a:ext cx="1290738" cy="4331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sz="2215" b="0" i="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AKTUS</a:t>
            </a:r>
          </a:p>
        </p:txBody>
      </p:sp>
      <p:sp>
        <p:nvSpPr>
          <p:cNvPr id="9" name="Rectangle: Folded Corner 8">
            <a:extLst>
              <a:ext uri="{FF2B5EF4-FFF2-40B4-BE49-F238E27FC236}">
                <a16:creationId xmlns:a16="http://schemas.microsoft.com/office/drawing/2014/main" id="{14C0D355-0390-40E0-B663-99825611C17E}"/>
              </a:ext>
            </a:extLst>
          </p:cNvPr>
          <p:cNvSpPr/>
          <p:nvPr userDrawn="1"/>
        </p:nvSpPr>
        <p:spPr>
          <a:xfrm>
            <a:off x="11545454" y="6523165"/>
            <a:ext cx="585207" cy="310559"/>
          </a:xfrm>
          <a:prstGeom prst="foldedCorner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4042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4" r:id="rId3"/>
    <p:sldLayoutId id="2147483686" r:id="rId4"/>
    <p:sldLayoutId id="2147483687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aktus.dk/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photo/direction-finger-finger-pointing-gesture-289844/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8430DC2-1257-4BCC-AA73-40D15A923C9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/>
              <a:t>Decision making </a:t>
            </a:r>
            <a:br>
              <a:rPr lang="en-GB" b="1" dirty="0"/>
            </a:br>
            <a:r>
              <a:rPr lang="en-GB" b="1" dirty="0"/>
              <a:t>in uncertain times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15843106-603C-4D13-80AB-09F22D30BB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24747"/>
            <a:ext cx="9144000" cy="1995950"/>
          </a:xfrm>
        </p:spPr>
        <p:txBody>
          <a:bodyPr>
            <a:normAutofit/>
          </a:bodyPr>
          <a:lstStyle/>
          <a:p>
            <a:r>
              <a:rPr lang="en-GB" b="1" dirty="0"/>
              <a:t>How to become comfortable being uncomfortable</a:t>
            </a:r>
          </a:p>
          <a:p>
            <a:endParaRPr lang="en-GB" b="1" dirty="0"/>
          </a:p>
          <a:p>
            <a:r>
              <a:rPr lang="en-GB" dirty="0"/>
              <a:t>Hans Læssøe</a:t>
            </a:r>
          </a:p>
          <a:p>
            <a:r>
              <a:rPr lang="en-GB" dirty="0"/>
              <a:t>AKTUS Risk Advisory</a:t>
            </a:r>
          </a:p>
        </p:txBody>
      </p:sp>
    </p:spTree>
    <p:extLst>
      <p:ext uri="{BB962C8B-B14F-4D97-AF65-F5344CB8AC3E}">
        <p14:creationId xmlns:p14="http://schemas.microsoft.com/office/powerpoint/2010/main" val="15710805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8AD869-E06F-12D0-E3ED-A2E391680B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… and your value is added in implementation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FBD4E2-4937-CB6E-FF0C-EA26213F8C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154302"/>
            <a:ext cx="5257800" cy="5022661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1800"/>
              </a:spcBef>
              <a:buNone/>
            </a:pPr>
            <a:r>
              <a:rPr lang="en-GB" b="1" dirty="0"/>
              <a:t>How …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GB" dirty="0"/>
              <a:t>Made by employees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GB" dirty="0"/>
              <a:t>Based on the “what”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GB" dirty="0"/>
              <a:t>Predictable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GB" dirty="0"/>
              <a:t>Frames and targets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GB" dirty="0"/>
              <a:t>Decision document</a:t>
            </a:r>
          </a:p>
          <a:p>
            <a:pPr marL="0" indent="0">
              <a:lnSpc>
                <a:spcPct val="100000"/>
              </a:lnSpc>
              <a:spcBef>
                <a:spcPts val="1800"/>
              </a:spcBef>
              <a:buNone/>
            </a:pPr>
            <a:r>
              <a:rPr lang="en-GB" dirty="0">
                <a:sym typeface="Wingdings" panose="05000000000000000000" pitchFamily="2" charset="2"/>
              </a:rPr>
              <a:t>   </a:t>
            </a:r>
            <a:endParaRPr lang="en-GB" dirty="0"/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GB" dirty="0"/>
              <a:t>Your colleagues/peers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GB" dirty="0"/>
              <a:t>Focused on validity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GB" dirty="0"/>
              <a:t>Can be influenced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9EE3058-BDBC-A0FE-9DD5-4117D2069A62}"/>
              </a:ext>
            </a:extLst>
          </p:cNvPr>
          <p:cNvSpPr/>
          <p:nvPr/>
        </p:nvSpPr>
        <p:spPr>
          <a:xfrm>
            <a:off x="838200" y="1154302"/>
            <a:ext cx="4398685" cy="3038284"/>
          </a:xfrm>
          <a:prstGeom prst="ellipse">
            <a:avLst/>
          </a:prstGeom>
          <a:noFill/>
          <a:ln w="190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</a:rPr>
              <a:t>Strategic</a:t>
            </a:r>
            <a:endParaRPr lang="en-GB" sz="2000" b="1" dirty="0">
              <a:solidFill>
                <a:schemeClr val="tx1"/>
              </a:solidFill>
            </a:endParaRPr>
          </a:p>
          <a:p>
            <a:pPr algn="ctr"/>
            <a:endParaRPr lang="en-GB" sz="2000" dirty="0">
              <a:solidFill>
                <a:schemeClr val="tx1"/>
              </a:solidFill>
            </a:endParaRPr>
          </a:p>
          <a:p>
            <a:pPr algn="ctr"/>
            <a:r>
              <a:rPr lang="en-GB" sz="2000" dirty="0">
                <a:solidFill>
                  <a:schemeClr val="tx1"/>
                </a:solidFill>
              </a:rPr>
              <a:t>“Ad hoc”</a:t>
            </a:r>
          </a:p>
          <a:p>
            <a:pPr algn="ctr"/>
            <a:r>
              <a:rPr lang="en-GB" sz="2000" dirty="0">
                <a:solidFill>
                  <a:schemeClr val="tx1"/>
                </a:solidFill>
              </a:rPr>
              <a:t>Major initiatives</a:t>
            </a:r>
          </a:p>
          <a:p>
            <a:pPr algn="ctr"/>
            <a:r>
              <a:rPr lang="en-GB" sz="2000" dirty="0">
                <a:solidFill>
                  <a:schemeClr val="tx1"/>
                </a:solidFill>
              </a:rPr>
              <a:t>Two step decisions</a:t>
            </a:r>
          </a:p>
        </p:txBody>
      </p:sp>
    </p:spTree>
    <p:extLst>
      <p:ext uri="{BB962C8B-B14F-4D97-AF65-F5344CB8AC3E}">
        <p14:creationId xmlns:p14="http://schemas.microsoft.com/office/powerpoint/2010/main" val="4012553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04C248-937C-38AE-33C1-7FD162959A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Agenda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5A930FA-E07D-C99C-C97D-195AB6A6C901}"/>
              </a:ext>
            </a:extLst>
          </p:cNvPr>
          <p:cNvSpPr/>
          <p:nvPr/>
        </p:nvSpPr>
        <p:spPr>
          <a:xfrm>
            <a:off x="838200" y="4973965"/>
            <a:ext cx="3274142" cy="1256792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Effectively affect decisions by focusing on implementation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F833FDA-1A71-31CE-80F5-38C3353E0FC4}"/>
              </a:ext>
            </a:extLst>
          </p:cNvPr>
          <p:cNvSpPr/>
          <p:nvPr/>
        </p:nvSpPr>
        <p:spPr>
          <a:xfrm>
            <a:off x="3252019" y="3656636"/>
            <a:ext cx="3274142" cy="125679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Identification and evaluation</a:t>
            </a:r>
          </a:p>
          <a:p>
            <a:pPr algn="ctr"/>
            <a:r>
              <a:rPr lang="en-GB" dirty="0">
                <a:solidFill>
                  <a:schemeClr val="tx1"/>
                </a:solidFill>
              </a:rPr>
              <a:t>of uncertainties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61F993C-D086-C07C-9174-9593D6F6A261}"/>
              </a:ext>
            </a:extLst>
          </p:cNvPr>
          <p:cNvSpPr/>
          <p:nvPr/>
        </p:nvSpPr>
        <p:spPr>
          <a:xfrm>
            <a:off x="5665838" y="2339306"/>
            <a:ext cx="3274142" cy="125679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Analysing and prioritising </a:t>
            </a:r>
          </a:p>
          <a:p>
            <a:pPr algn="ctr"/>
            <a:r>
              <a:rPr lang="en-GB" dirty="0">
                <a:solidFill>
                  <a:schemeClr val="tx1"/>
                </a:solidFill>
              </a:rPr>
              <a:t>what is important, what is not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C6927E4-CAFC-FEDB-388E-BDC1AA618C84}"/>
              </a:ext>
            </a:extLst>
          </p:cNvPr>
          <p:cNvSpPr/>
          <p:nvPr/>
        </p:nvSpPr>
        <p:spPr>
          <a:xfrm>
            <a:off x="8079658" y="1021976"/>
            <a:ext cx="3274142" cy="125679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Reporting and </a:t>
            </a:r>
          </a:p>
          <a:p>
            <a:pPr algn="ctr"/>
            <a:r>
              <a:rPr lang="en-GB" dirty="0">
                <a:solidFill>
                  <a:schemeClr val="tx1"/>
                </a:solidFill>
              </a:rPr>
              <a:t>follow through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0C538C7-77E3-E7DA-18F5-807C7A59BD1C}"/>
              </a:ext>
            </a:extLst>
          </p:cNvPr>
          <p:cNvSpPr/>
          <p:nvPr/>
        </p:nvSpPr>
        <p:spPr>
          <a:xfrm>
            <a:off x="3252019" y="3656636"/>
            <a:ext cx="3274142" cy="1256792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Identification and evaluation</a:t>
            </a:r>
          </a:p>
          <a:p>
            <a:pPr algn="ctr"/>
            <a:r>
              <a:rPr lang="en-GB" dirty="0">
                <a:solidFill>
                  <a:schemeClr val="tx1"/>
                </a:solidFill>
              </a:rPr>
              <a:t>of uncertainties</a:t>
            </a:r>
          </a:p>
        </p:txBody>
      </p:sp>
    </p:spTree>
    <p:extLst>
      <p:ext uri="{BB962C8B-B14F-4D97-AF65-F5344CB8AC3E}">
        <p14:creationId xmlns:p14="http://schemas.microsoft.com/office/powerpoint/2010/main" val="830608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F2E9C-DB9A-3632-EB05-C04F16FDF7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Identification and evaluation comes in three steps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EC6CA046-A9FA-55EB-D55E-A6E32B2DA647}"/>
              </a:ext>
            </a:extLst>
          </p:cNvPr>
          <p:cNvSpPr/>
          <p:nvPr/>
        </p:nvSpPr>
        <p:spPr>
          <a:xfrm>
            <a:off x="7686366" y="2303206"/>
            <a:ext cx="3667433" cy="2251587"/>
          </a:xfrm>
          <a:prstGeom prst="rightArrow">
            <a:avLst>
              <a:gd name="adj1" fmla="val 82314"/>
              <a:gd name="adj2" fmla="val 50000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Evaluation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4652638D-D798-827F-2E38-C63FA4C30355}"/>
              </a:ext>
            </a:extLst>
          </p:cNvPr>
          <p:cNvSpPr/>
          <p:nvPr/>
        </p:nvSpPr>
        <p:spPr>
          <a:xfrm>
            <a:off x="4262283" y="2303206"/>
            <a:ext cx="3667433" cy="2251587"/>
          </a:xfrm>
          <a:prstGeom prst="rightArrow">
            <a:avLst>
              <a:gd name="adj1" fmla="val 82314"/>
              <a:gd name="adj2" fmla="val 50000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Identification</a:t>
            </a: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B3792D43-AC87-42BF-EC4A-6A752019DCB2}"/>
              </a:ext>
            </a:extLst>
          </p:cNvPr>
          <p:cNvSpPr/>
          <p:nvPr/>
        </p:nvSpPr>
        <p:spPr>
          <a:xfrm>
            <a:off x="838200" y="2303206"/>
            <a:ext cx="3667433" cy="2251587"/>
          </a:xfrm>
          <a:prstGeom prst="rightArrow">
            <a:avLst>
              <a:gd name="adj1" fmla="val 82314"/>
              <a:gd name="adj2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Targeting</a:t>
            </a:r>
          </a:p>
        </p:txBody>
      </p:sp>
    </p:spTree>
    <p:extLst>
      <p:ext uri="{BB962C8B-B14F-4D97-AF65-F5344CB8AC3E}">
        <p14:creationId xmlns:p14="http://schemas.microsoft.com/office/powerpoint/2010/main" val="22867344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F2E9C-DB9A-3632-EB05-C04F16FDF7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Getting the “real” target is pivotal for effectiveness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9612FA-C6AC-F200-E776-FA6F17A6891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Aft>
                <a:spcPts val="900"/>
              </a:spcAft>
              <a:buNone/>
            </a:pPr>
            <a:r>
              <a:rPr lang="en-GB" b="1" dirty="0"/>
              <a:t>Questions to ask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dirty="0"/>
              <a:t>How does this enhance performance?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dirty="0"/>
              <a:t>How do you measure outcome performance?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dirty="0"/>
              <a:t>What is success and failure?</a:t>
            </a: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B3792D43-AC87-42BF-EC4A-6A752019DCB2}"/>
              </a:ext>
            </a:extLst>
          </p:cNvPr>
          <p:cNvSpPr/>
          <p:nvPr/>
        </p:nvSpPr>
        <p:spPr>
          <a:xfrm>
            <a:off x="838201" y="2303206"/>
            <a:ext cx="3667433" cy="2251587"/>
          </a:xfrm>
          <a:prstGeom prst="rightArrow">
            <a:avLst>
              <a:gd name="adj1" fmla="val 82314"/>
              <a:gd name="adj2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Targeting</a:t>
            </a:r>
          </a:p>
        </p:txBody>
      </p:sp>
    </p:spTree>
    <p:extLst>
      <p:ext uri="{BB962C8B-B14F-4D97-AF65-F5344CB8AC3E}">
        <p14:creationId xmlns:p14="http://schemas.microsoft.com/office/powerpoint/2010/main" val="2493940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F2E9C-DB9A-3632-EB05-C04F16FDF7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You do not manage what you have not seen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9612FA-C6AC-F200-E776-FA6F17A6891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GB" dirty="0"/>
              <a:t>Look for</a:t>
            </a:r>
          </a:p>
          <a:p>
            <a:pPr marL="742950" lvl="1" indent="-285750">
              <a:lnSpc>
                <a:spcPct val="110000"/>
              </a:lnSpc>
            </a:pPr>
            <a:r>
              <a:rPr lang="en-GB" dirty="0"/>
              <a:t>Risks</a:t>
            </a:r>
          </a:p>
          <a:p>
            <a:pPr marL="742950" lvl="1" indent="-285750">
              <a:lnSpc>
                <a:spcPct val="110000"/>
              </a:lnSpc>
            </a:pPr>
            <a:r>
              <a:rPr lang="en-GB" dirty="0"/>
              <a:t>Levers</a:t>
            </a:r>
          </a:p>
          <a:p>
            <a:pPr marL="742950" lvl="1" indent="-285750">
              <a:lnSpc>
                <a:spcPct val="110000"/>
              </a:lnSpc>
            </a:pPr>
            <a:r>
              <a:rPr lang="en-GB" dirty="0"/>
              <a:t>Uncertainties</a:t>
            </a:r>
          </a:p>
          <a:p>
            <a:pPr marL="742950" lvl="1" indent="-285750">
              <a:lnSpc>
                <a:spcPct val="110000"/>
              </a:lnSpc>
            </a:pPr>
            <a:endParaRPr lang="en-GB" dirty="0"/>
          </a:p>
          <a:p>
            <a:pPr marL="285750" indent="-285750">
              <a:lnSpc>
                <a:spcPct val="110000"/>
              </a:lnSpc>
            </a:pPr>
            <a:r>
              <a:rPr lang="en-GB" dirty="0"/>
              <a:t>Leverage the methods you already know well</a:t>
            </a:r>
          </a:p>
          <a:p>
            <a:pPr marL="742950" lvl="1" indent="-285750">
              <a:lnSpc>
                <a:spcPct val="110000"/>
              </a:lnSpc>
            </a:pPr>
            <a:r>
              <a:rPr lang="en-GB" dirty="0"/>
              <a:t>Brainstorming</a:t>
            </a:r>
          </a:p>
          <a:p>
            <a:pPr marL="742950" lvl="1" indent="-285750">
              <a:lnSpc>
                <a:spcPct val="110000"/>
              </a:lnSpc>
            </a:pPr>
            <a:r>
              <a:rPr lang="en-GB" dirty="0"/>
              <a:t>Interviewing</a:t>
            </a:r>
          </a:p>
          <a:p>
            <a:pPr marL="742950" lvl="1" indent="-285750">
              <a:lnSpc>
                <a:spcPct val="110000"/>
              </a:lnSpc>
            </a:pPr>
            <a:r>
              <a:rPr lang="en-GB" dirty="0"/>
              <a:t>Bow Tie analyses</a:t>
            </a:r>
          </a:p>
          <a:p>
            <a:pPr marL="742950" lvl="1" indent="-285750">
              <a:lnSpc>
                <a:spcPct val="110000"/>
              </a:lnSpc>
            </a:pPr>
            <a:r>
              <a:rPr lang="en-GB" dirty="0"/>
              <a:t>Pre-Mortems</a:t>
            </a:r>
          </a:p>
          <a:p>
            <a:pPr marL="742950" lvl="1" indent="-285750">
              <a:lnSpc>
                <a:spcPct val="110000"/>
              </a:lnSpc>
            </a:pPr>
            <a:r>
              <a:rPr lang="en-GB" dirty="0"/>
              <a:t>Scenarios</a:t>
            </a:r>
          </a:p>
          <a:p>
            <a:pPr marL="742950" lvl="1" indent="-285750">
              <a:lnSpc>
                <a:spcPct val="110000"/>
              </a:lnSpc>
            </a:pPr>
            <a:r>
              <a:rPr lang="en-GB" dirty="0"/>
              <a:t>Subject Matter Expert insights</a:t>
            </a: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B3792D43-AC87-42BF-EC4A-6A752019DCB2}"/>
              </a:ext>
            </a:extLst>
          </p:cNvPr>
          <p:cNvSpPr/>
          <p:nvPr/>
        </p:nvSpPr>
        <p:spPr>
          <a:xfrm>
            <a:off x="838201" y="2303206"/>
            <a:ext cx="3667433" cy="2251587"/>
          </a:xfrm>
          <a:prstGeom prst="rightArrow">
            <a:avLst>
              <a:gd name="adj1" fmla="val 82314"/>
              <a:gd name="adj2" fmla="val 50000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Identification</a:t>
            </a:r>
          </a:p>
        </p:txBody>
      </p:sp>
    </p:spTree>
    <p:extLst>
      <p:ext uri="{BB962C8B-B14F-4D97-AF65-F5344CB8AC3E}">
        <p14:creationId xmlns:p14="http://schemas.microsoft.com/office/powerpoint/2010/main" val="4033776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F2E9C-DB9A-3632-EB05-C04F16FDF7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Evaluation is quantified in performance metrics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9612FA-C6AC-F200-E776-FA6F17A6891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Aft>
                <a:spcPts val="900"/>
              </a:spcAft>
              <a:buNone/>
            </a:pPr>
            <a:r>
              <a:rPr lang="en-GB" b="1" dirty="0"/>
              <a:t>Approach</a:t>
            </a:r>
          </a:p>
          <a:p>
            <a:pPr marL="0" indent="0">
              <a:lnSpc>
                <a:spcPct val="100000"/>
              </a:lnSpc>
              <a:spcAft>
                <a:spcPts val="900"/>
              </a:spcAft>
              <a:buNone/>
            </a:pPr>
            <a:endParaRPr lang="en-GB" b="1" dirty="0"/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dirty="0"/>
              <a:t>Quantified in terms of performance metrics</a:t>
            </a:r>
          </a:p>
          <a:p>
            <a:pPr marL="285750" indent="-285750">
              <a:lnSpc>
                <a:spcPct val="100000"/>
              </a:lnSpc>
              <a:spcAft>
                <a:spcPts val="900"/>
              </a:spcAft>
            </a:pPr>
            <a:endParaRPr lang="en-GB" dirty="0"/>
          </a:p>
          <a:p>
            <a:pPr marL="285750" indent="-285750">
              <a:lnSpc>
                <a:spcPct val="100000"/>
              </a:lnSpc>
              <a:spcAft>
                <a:spcPts val="900"/>
              </a:spcAft>
            </a:pPr>
            <a:r>
              <a:rPr lang="en-GB" dirty="0"/>
              <a:t>Leverage data</a:t>
            </a:r>
          </a:p>
          <a:p>
            <a:pPr marL="285750" indent="-285750">
              <a:lnSpc>
                <a:spcPct val="10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lnSpc>
                <a:spcPct val="10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GB" dirty="0"/>
              <a:t>Define likelihood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dirty="0"/>
              <a:t>Define outcome range</a:t>
            </a:r>
          </a:p>
          <a:p>
            <a:pPr marL="742950" lvl="1" indent="-285750">
              <a:lnSpc>
                <a:spcPct val="100000"/>
              </a:lnSpc>
            </a:pPr>
            <a:endParaRPr lang="en-GB" dirty="0"/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B3792D43-AC87-42BF-EC4A-6A752019DCB2}"/>
              </a:ext>
            </a:extLst>
          </p:cNvPr>
          <p:cNvSpPr/>
          <p:nvPr/>
        </p:nvSpPr>
        <p:spPr>
          <a:xfrm>
            <a:off x="838201" y="2303206"/>
            <a:ext cx="3667433" cy="2251587"/>
          </a:xfrm>
          <a:prstGeom prst="rightArrow">
            <a:avLst>
              <a:gd name="adj1" fmla="val 82314"/>
              <a:gd name="adj2" fmla="val 50000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Evaluation</a:t>
            </a:r>
          </a:p>
        </p:txBody>
      </p:sp>
    </p:spTree>
    <p:extLst>
      <p:ext uri="{BB962C8B-B14F-4D97-AF65-F5344CB8AC3E}">
        <p14:creationId xmlns:p14="http://schemas.microsoft.com/office/powerpoint/2010/main" val="3483115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F2E9C-DB9A-3632-EB05-C04F16FDF7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Identification and evaluation comes in three steps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EC6CA046-A9FA-55EB-D55E-A6E32B2DA647}"/>
              </a:ext>
            </a:extLst>
          </p:cNvPr>
          <p:cNvSpPr/>
          <p:nvPr/>
        </p:nvSpPr>
        <p:spPr>
          <a:xfrm>
            <a:off x="7686366" y="1317523"/>
            <a:ext cx="3667433" cy="2251587"/>
          </a:xfrm>
          <a:prstGeom prst="rightArrow">
            <a:avLst>
              <a:gd name="adj1" fmla="val 82314"/>
              <a:gd name="adj2" fmla="val 50000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Evaluation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4652638D-D798-827F-2E38-C63FA4C30355}"/>
              </a:ext>
            </a:extLst>
          </p:cNvPr>
          <p:cNvSpPr/>
          <p:nvPr/>
        </p:nvSpPr>
        <p:spPr>
          <a:xfrm>
            <a:off x="4262283" y="1317523"/>
            <a:ext cx="3667433" cy="2251587"/>
          </a:xfrm>
          <a:prstGeom prst="rightArrow">
            <a:avLst>
              <a:gd name="adj1" fmla="val 82314"/>
              <a:gd name="adj2" fmla="val 50000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Identification</a:t>
            </a: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B3792D43-AC87-42BF-EC4A-6A752019DCB2}"/>
              </a:ext>
            </a:extLst>
          </p:cNvPr>
          <p:cNvSpPr/>
          <p:nvPr/>
        </p:nvSpPr>
        <p:spPr>
          <a:xfrm>
            <a:off x="838201" y="1317523"/>
            <a:ext cx="3667433" cy="2251587"/>
          </a:xfrm>
          <a:prstGeom prst="rightArrow">
            <a:avLst>
              <a:gd name="adj1" fmla="val 82314"/>
              <a:gd name="adj2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Targeting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0572A61-7EE7-627F-8964-657D962E13CB}"/>
              </a:ext>
            </a:extLst>
          </p:cNvPr>
          <p:cNvSpPr txBox="1"/>
          <p:nvPr/>
        </p:nvSpPr>
        <p:spPr>
          <a:xfrm>
            <a:off x="838200" y="3736265"/>
            <a:ext cx="3269225" cy="21005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How does this decision enhance performance?</a:t>
            </a:r>
          </a:p>
          <a:p>
            <a:pPr marL="285750" indent="-28575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How do you measure outcome performance?</a:t>
            </a:r>
          </a:p>
          <a:p>
            <a:pPr marL="285750" indent="-28575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What is success?</a:t>
            </a:r>
          </a:p>
          <a:p>
            <a:pPr marL="285750" indent="-28575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What is failure?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631BDC4-92D7-5E69-94B2-2F747F14B0E3}"/>
              </a:ext>
            </a:extLst>
          </p:cNvPr>
          <p:cNvSpPr txBox="1"/>
          <p:nvPr/>
        </p:nvSpPr>
        <p:spPr>
          <a:xfrm>
            <a:off x="4262283" y="3736265"/>
            <a:ext cx="3269225" cy="2608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Risks, levers and uncertainties</a:t>
            </a:r>
          </a:p>
          <a:p>
            <a:pPr marL="285750" indent="-28575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Brainstorms</a:t>
            </a:r>
          </a:p>
          <a:p>
            <a:pPr marL="285750" indent="-28575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Bow Tie analyses</a:t>
            </a:r>
          </a:p>
          <a:p>
            <a:pPr marL="285750" indent="-28575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Pre-mortems</a:t>
            </a:r>
          </a:p>
          <a:p>
            <a:pPr marL="285750" indent="-28575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Scenarios</a:t>
            </a:r>
          </a:p>
          <a:p>
            <a:pPr>
              <a:spcAft>
                <a:spcPts val="900"/>
              </a:spcAft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3E891B4-73F0-F999-7D03-85C9853A3377}"/>
              </a:ext>
            </a:extLst>
          </p:cNvPr>
          <p:cNvSpPr txBox="1"/>
          <p:nvPr/>
        </p:nvSpPr>
        <p:spPr>
          <a:xfrm>
            <a:off x="7686366" y="3736265"/>
            <a:ext cx="3504148" cy="2654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Quantified in terms of performance metrics</a:t>
            </a:r>
          </a:p>
          <a:p>
            <a:pPr marL="285750" indent="-28575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Leverage data when available</a:t>
            </a:r>
          </a:p>
          <a:p>
            <a:pPr marL="285750" indent="-28575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Likelihood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Outcome range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Best case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Most likely</a:t>
            </a:r>
          </a:p>
          <a:p>
            <a:pPr marL="742950" lvl="1" indent="-28575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Worst case</a:t>
            </a:r>
          </a:p>
        </p:txBody>
      </p:sp>
    </p:spTree>
    <p:extLst>
      <p:ext uri="{BB962C8B-B14F-4D97-AF65-F5344CB8AC3E}">
        <p14:creationId xmlns:p14="http://schemas.microsoft.com/office/powerpoint/2010/main" val="41586414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04C248-937C-38AE-33C1-7FD162959A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Agenda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5A930FA-E07D-C99C-C97D-195AB6A6C901}"/>
              </a:ext>
            </a:extLst>
          </p:cNvPr>
          <p:cNvSpPr/>
          <p:nvPr/>
        </p:nvSpPr>
        <p:spPr>
          <a:xfrm>
            <a:off x="838200" y="4973965"/>
            <a:ext cx="3274142" cy="1256792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Effectively affect decisions by focusing on implementation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F833FDA-1A71-31CE-80F5-38C3353E0FC4}"/>
              </a:ext>
            </a:extLst>
          </p:cNvPr>
          <p:cNvSpPr/>
          <p:nvPr/>
        </p:nvSpPr>
        <p:spPr>
          <a:xfrm>
            <a:off x="3252019" y="3656636"/>
            <a:ext cx="3274142" cy="1256792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Comprehensive identification and quantitative evaluation is the base for valid prioritization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61F993C-D086-C07C-9174-9593D6F6A261}"/>
              </a:ext>
            </a:extLst>
          </p:cNvPr>
          <p:cNvSpPr/>
          <p:nvPr/>
        </p:nvSpPr>
        <p:spPr>
          <a:xfrm>
            <a:off x="5665838" y="2339306"/>
            <a:ext cx="3274142" cy="125679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Analysing and prioritising </a:t>
            </a:r>
          </a:p>
          <a:p>
            <a:pPr algn="ctr"/>
            <a:r>
              <a:rPr lang="en-GB" dirty="0">
                <a:solidFill>
                  <a:schemeClr val="tx1"/>
                </a:solidFill>
              </a:rPr>
              <a:t>what is important, what is not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C6927E4-CAFC-FEDB-388E-BDC1AA618C84}"/>
              </a:ext>
            </a:extLst>
          </p:cNvPr>
          <p:cNvSpPr/>
          <p:nvPr/>
        </p:nvSpPr>
        <p:spPr>
          <a:xfrm>
            <a:off x="8079658" y="1021976"/>
            <a:ext cx="3274142" cy="125679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Reporting and </a:t>
            </a:r>
          </a:p>
          <a:p>
            <a:pPr algn="ctr"/>
            <a:r>
              <a:rPr lang="en-GB" dirty="0">
                <a:solidFill>
                  <a:schemeClr val="tx1"/>
                </a:solidFill>
              </a:rPr>
              <a:t>follow through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0C538C7-77E3-E7DA-18F5-807C7A59BD1C}"/>
              </a:ext>
            </a:extLst>
          </p:cNvPr>
          <p:cNvSpPr/>
          <p:nvPr/>
        </p:nvSpPr>
        <p:spPr>
          <a:xfrm>
            <a:off x="5665838" y="2339306"/>
            <a:ext cx="3274142" cy="1256792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Analysing and prioritising </a:t>
            </a:r>
          </a:p>
          <a:p>
            <a:pPr algn="ctr"/>
            <a:r>
              <a:rPr lang="en-GB" dirty="0">
                <a:solidFill>
                  <a:schemeClr val="tx1"/>
                </a:solidFill>
              </a:rPr>
              <a:t>what is important, what is not</a:t>
            </a:r>
          </a:p>
        </p:txBody>
      </p:sp>
    </p:spTree>
    <p:extLst>
      <p:ext uri="{BB962C8B-B14F-4D97-AF65-F5344CB8AC3E}">
        <p14:creationId xmlns:p14="http://schemas.microsoft.com/office/powerpoint/2010/main" val="2967276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0AD1C5-1103-2C75-9EC1-EC39F5D82A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Monte Carlo Simulation as a methodology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09B59B-6908-E025-082B-D107BD9601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900"/>
              </a:spcAft>
            </a:pPr>
            <a:r>
              <a:rPr lang="en-GB" sz="1800" dirty="0"/>
              <a:t>Named after the Casino de Monte Carlo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900"/>
              </a:spcAft>
            </a:pPr>
            <a:r>
              <a:rPr lang="en-GB" sz="1800" dirty="0"/>
              <a:t>Using empirical analytics when formulas do not work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900"/>
              </a:spcAft>
            </a:pPr>
            <a:r>
              <a:rPr lang="en-GB" sz="1800" dirty="0"/>
              <a:t>First used by a British WWI prisoner, finding decimals of </a:t>
            </a:r>
            <a:r>
              <a:rPr lang="el-GR" sz="1800" dirty="0">
                <a:latin typeface="+mn-lt"/>
              </a:rPr>
              <a:t>π</a:t>
            </a:r>
            <a:endParaRPr lang="en-GB" sz="1800" dirty="0">
              <a:latin typeface="+mn-lt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900"/>
              </a:spcAft>
            </a:pPr>
            <a:r>
              <a:rPr lang="en-GB" sz="1800" dirty="0"/>
              <a:t>Computers made this commonly available in the 1960’s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900"/>
              </a:spcAft>
              <a:tabLst>
                <a:tab pos="10317163" algn="l"/>
              </a:tabLst>
            </a:pPr>
            <a:r>
              <a:rPr lang="en-GB" sz="1800" dirty="0"/>
              <a:t>Many technical professions have used this regularly for decades	 … apparently not risk management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GB" sz="1800" dirty="0"/>
              <a:t>Today a plethora of software packages can do this easily – often as add-ons to Excel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GB" sz="1800" dirty="0"/>
              <a:t>@Risk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GB" sz="1800" dirty="0"/>
              <a:t>ModelRisk</a:t>
            </a:r>
            <a:endParaRPr lang="en-GB" dirty="0"/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GB" sz="1800" dirty="0"/>
              <a:t>Crystal Ball</a:t>
            </a:r>
          </a:p>
          <a:p>
            <a:pPr marL="457200" lvl="1" indent="0">
              <a:lnSpc>
                <a:spcPct val="100000"/>
              </a:lnSpc>
              <a:spcBef>
                <a:spcPts val="600"/>
              </a:spcBef>
              <a:spcAft>
                <a:spcPts val="900"/>
              </a:spcAft>
              <a:buNone/>
            </a:pPr>
            <a:r>
              <a:rPr lang="en-GB" sz="1800" dirty="0"/>
              <a:t>… and they all have great tutorial videos and examples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900"/>
              </a:spcAft>
            </a:pPr>
            <a:r>
              <a:rPr lang="en-GB" sz="1800" dirty="0"/>
              <a:t>Nothing magical … just a modelling tool</a:t>
            </a:r>
          </a:p>
        </p:txBody>
      </p:sp>
    </p:spTree>
    <p:extLst>
      <p:ext uri="{BB962C8B-B14F-4D97-AF65-F5344CB8AC3E}">
        <p14:creationId xmlns:p14="http://schemas.microsoft.com/office/powerpoint/2010/main" val="2574785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1A223D-288D-82B5-332F-3797EC1573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Modelling your initiative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C046B8-330A-45A7-A6A4-243A05E4A4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GB" dirty="0"/>
              <a:t>Find the spreadsheet</a:t>
            </a:r>
          </a:p>
          <a:p>
            <a:pPr lvl="1">
              <a:lnSpc>
                <a:spcPct val="100000"/>
              </a:lnSpc>
            </a:pPr>
            <a:endParaRPr lang="en-GB" dirty="0"/>
          </a:p>
          <a:p>
            <a:pPr>
              <a:lnSpc>
                <a:spcPct val="100000"/>
              </a:lnSpc>
            </a:pPr>
            <a:r>
              <a:rPr lang="en-GB" dirty="0"/>
              <a:t>Highlight all embedded assumptions</a:t>
            </a:r>
          </a:p>
          <a:p>
            <a:pPr lvl="1">
              <a:lnSpc>
                <a:spcPct val="100000"/>
              </a:lnSpc>
            </a:pPr>
            <a:endParaRPr lang="en-GB" dirty="0"/>
          </a:p>
          <a:p>
            <a:pPr>
              <a:lnSpc>
                <a:spcPct val="100000"/>
              </a:lnSpc>
            </a:pPr>
            <a:r>
              <a:rPr lang="en-GB" dirty="0"/>
              <a:t>Include risks and levers</a:t>
            </a:r>
          </a:p>
          <a:p>
            <a:pPr lvl="1">
              <a:lnSpc>
                <a:spcPct val="100000"/>
              </a:lnSpc>
            </a:pPr>
            <a:endParaRPr lang="en-GB" dirty="0"/>
          </a:p>
          <a:p>
            <a:pPr>
              <a:lnSpc>
                <a:spcPct val="100000"/>
              </a:lnSpc>
            </a:pPr>
            <a:r>
              <a:rPr lang="en-GB" dirty="0"/>
              <a:t>Run the Monte Carlo simulation and address results</a:t>
            </a:r>
          </a:p>
          <a:p>
            <a:pPr>
              <a:lnSpc>
                <a:spcPct val="100000"/>
              </a:lnSpc>
            </a:pPr>
            <a:endParaRPr lang="en-GB" dirty="0"/>
          </a:p>
          <a:p>
            <a:pPr>
              <a:lnSpc>
                <a:spcPct val="100000"/>
              </a:lnSpc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3220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F74288B-E3AD-4A5D-8836-0A35F675B7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54302"/>
            <a:ext cx="10515600" cy="5040021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1800" dirty="0"/>
              <a:t>Danish, 66 with four children and four grandchildren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GB" sz="1800" dirty="0"/>
              <a:t>M.Sc. in Electrical Power Engineering</a:t>
            </a:r>
          </a:p>
          <a:p>
            <a:pPr>
              <a:lnSpc>
                <a:spcPct val="100000"/>
              </a:lnSpc>
              <a:spcBef>
                <a:spcPts val="1800"/>
              </a:spcBef>
              <a:spcAft>
                <a:spcPts val="300"/>
              </a:spcAft>
            </a:pPr>
            <a:r>
              <a:rPr lang="en-GB" sz="1800" dirty="0"/>
              <a:t>35 years of broad LEGO Group experience</a:t>
            </a:r>
          </a:p>
          <a:p>
            <a:pPr lvl="1">
              <a:lnSpc>
                <a:spcPct val="100000"/>
              </a:lnSpc>
              <a:spcAft>
                <a:spcPts val="300"/>
              </a:spcAft>
            </a:pPr>
            <a:r>
              <a:rPr lang="en-GB" sz="1800" dirty="0"/>
              <a:t>2 years in IT</a:t>
            </a:r>
          </a:p>
          <a:p>
            <a:pPr lvl="1">
              <a:lnSpc>
                <a:spcPct val="100000"/>
              </a:lnSpc>
              <a:spcAft>
                <a:spcPts val="300"/>
              </a:spcAft>
            </a:pPr>
            <a:r>
              <a:rPr lang="en-GB" sz="1800" dirty="0"/>
              <a:t>13 years in Supply Chain</a:t>
            </a:r>
          </a:p>
          <a:p>
            <a:pPr lvl="1">
              <a:lnSpc>
                <a:spcPct val="100000"/>
              </a:lnSpc>
              <a:spcAft>
                <a:spcPts val="300"/>
              </a:spcAft>
            </a:pPr>
            <a:r>
              <a:rPr lang="en-GB" sz="1800" dirty="0"/>
              <a:t>4 years in Product Development</a:t>
            </a:r>
          </a:p>
          <a:p>
            <a:pPr lvl="1">
              <a:lnSpc>
                <a:spcPct val="100000"/>
              </a:lnSpc>
              <a:spcAft>
                <a:spcPts val="300"/>
              </a:spcAft>
            </a:pPr>
            <a:r>
              <a:rPr lang="en-GB" sz="1800" dirty="0"/>
              <a:t>6 years in Finance</a:t>
            </a:r>
          </a:p>
          <a:p>
            <a:pPr lvl="1">
              <a:lnSpc>
                <a:spcPct val="100000"/>
              </a:lnSpc>
            </a:pPr>
            <a:r>
              <a:rPr lang="en-GB" sz="1800" dirty="0"/>
              <a:t>10 years in Strategic Risk Management</a:t>
            </a:r>
          </a:p>
          <a:p>
            <a:pPr>
              <a:lnSpc>
                <a:spcPct val="100000"/>
              </a:lnSpc>
              <a:spcBef>
                <a:spcPts val="1800"/>
              </a:spcBef>
              <a:spcAft>
                <a:spcPts val="300"/>
              </a:spcAft>
            </a:pPr>
            <a:r>
              <a:rPr lang="en-GB" sz="1800" dirty="0"/>
              <a:t>Started </a:t>
            </a:r>
            <a:r>
              <a:rPr lang="en-GB" sz="1800" dirty="0">
                <a:solidFill>
                  <a:srgbClr val="006600"/>
                </a:solidFill>
                <a:latin typeface="Arial Black" panose="020B0A04020102020204" pitchFamily="34" charset="0"/>
              </a:rPr>
              <a:t>AKTUS</a:t>
            </a:r>
            <a:r>
              <a:rPr lang="en-GB" sz="1800" dirty="0"/>
              <a:t> risk advisory April 2017</a:t>
            </a:r>
          </a:p>
          <a:p>
            <a:pPr lvl="1">
              <a:lnSpc>
                <a:spcPct val="100000"/>
              </a:lnSpc>
              <a:spcAft>
                <a:spcPts val="300"/>
              </a:spcAft>
            </a:pPr>
            <a:r>
              <a:rPr lang="en-GB" sz="1800" dirty="0"/>
              <a:t>AKTUS = “</a:t>
            </a:r>
            <a:r>
              <a:rPr lang="da-DK" sz="1800" dirty="0" err="1"/>
              <a:t>AKTiv</a:t>
            </a:r>
            <a:r>
              <a:rPr lang="da-DK" sz="1800" dirty="0"/>
              <a:t> </a:t>
            </a:r>
            <a:r>
              <a:rPr lang="da-DK" sz="1800" dirty="0" err="1"/>
              <a:t>USikkerhed</a:t>
            </a:r>
            <a:r>
              <a:rPr lang="en-GB" sz="1800" dirty="0"/>
              <a:t>” (i.e. Active Uncertainties)</a:t>
            </a:r>
          </a:p>
          <a:p>
            <a:pPr lvl="1">
              <a:lnSpc>
                <a:spcPct val="100000"/>
              </a:lnSpc>
              <a:spcAft>
                <a:spcPts val="300"/>
              </a:spcAft>
              <a:tabLst>
                <a:tab pos="7980363" algn="r"/>
              </a:tabLst>
            </a:pPr>
            <a:r>
              <a:rPr lang="en-GB" sz="1800" dirty="0"/>
              <a:t>Uncertainties are facts of life … you may as well learn to manage these to your benefit</a:t>
            </a:r>
          </a:p>
          <a:p>
            <a:pPr lvl="1">
              <a:lnSpc>
                <a:spcPct val="100000"/>
              </a:lnSpc>
              <a:spcAft>
                <a:spcPts val="300"/>
              </a:spcAft>
            </a:pPr>
            <a:r>
              <a:rPr lang="en-GB" sz="1800" dirty="0"/>
              <a:t>In a volatile world, manoeuvrability is a competitive advantage</a:t>
            </a:r>
            <a:endParaRPr lang="en-GB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CA8DC11-9123-4A5A-825D-C1E77FF8C8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Presenting myself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CE3B557-AB5E-6AA0-8789-D41A33F159E7}"/>
              </a:ext>
            </a:extLst>
          </p:cNvPr>
          <p:cNvGrpSpPr/>
          <p:nvPr/>
        </p:nvGrpSpPr>
        <p:grpSpPr>
          <a:xfrm>
            <a:off x="9507795" y="365125"/>
            <a:ext cx="2187376" cy="4961841"/>
            <a:chOff x="6638795" y="265436"/>
            <a:chExt cx="2706465" cy="6139339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41AAC5AE-F33E-8772-9FDE-ACEF56D51443}"/>
                </a:ext>
              </a:extLst>
            </p:cNvPr>
            <p:cNvGrpSpPr/>
            <p:nvPr/>
          </p:nvGrpSpPr>
          <p:grpSpPr>
            <a:xfrm>
              <a:off x="6638795" y="265436"/>
              <a:ext cx="2706465" cy="6139339"/>
              <a:chOff x="6638795" y="265436"/>
              <a:chExt cx="2706465" cy="6139339"/>
            </a:xfrm>
          </p:grpSpPr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71C7C467-62D9-690A-D82B-CB911A5A56C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4082" r="18775" b="28708"/>
              <a:stretch/>
            </p:blipFill>
            <p:spPr>
              <a:xfrm>
                <a:off x="6638795" y="265436"/>
                <a:ext cx="2706465" cy="6139339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41A4ED17-71FE-D02B-B764-098E75C10698}"/>
                  </a:ext>
                </a:extLst>
              </p:cNvPr>
              <p:cNvSpPr/>
              <p:nvPr/>
            </p:nvSpPr>
            <p:spPr>
              <a:xfrm>
                <a:off x="7253069" y="3877452"/>
                <a:ext cx="369048" cy="524320"/>
              </a:xfrm>
              <a:custGeom>
                <a:avLst/>
                <a:gdLst>
                  <a:gd name="connsiteX0" fmla="*/ 60722 w 297656"/>
                  <a:gd name="connsiteY0" fmla="*/ 0 h 367903"/>
                  <a:gd name="connsiteX1" fmla="*/ 9525 w 297656"/>
                  <a:gd name="connsiteY1" fmla="*/ 123825 h 367903"/>
                  <a:gd name="connsiteX2" fmla="*/ 0 w 297656"/>
                  <a:gd name="connsiteY2" fmla="*/ 221456 h 367903"/>
                  <a:gd name="connsiteX3" fmla="*/ 7144 w 297656"/>
                  <a:gd name="connsiteY3" fmla="*/ 353616 h 367903"/>
                  <a:gd name="connsiteX4" fmla="*/ 104775 w 297656"/>
                  <a:gd name="connsiteY4" fmla="*/ 367903 h 367903"/>
                  <a:gd name="connsiteX5" fmla="*/ 253603 w 297656"/>
                  <a:gd name="connsiteY5" fmla="*/ 338138 h 367903"/>
                  <a:gd name="connsiteX6" fmla="*/ 279797 w 297656"/>
                  <a:gd name="connsiteY6" fmla="*/ 240506 h 367903"/>
                  <a:gd name="connsiteX7" fmla="*/ 297656 w 297656"/>
                  <a:gd name="connsiteY7" fmla="*/ 111919 h 367903"/>
                  <a:gd name="connsiteX8" fmla="*/ 182166 w 297656"/>
                  <a:gd name="connsiteY8" fmla="*/ 26194 h 367903"/>
                  <a:gd name="connsiteX9" fmla="*/ 60722 w 297656"/>
                  <a:gd name="connsiteY9" fmla="*/ 0 h 367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97656" h="367903">
                    <a:moveTo>
                      <a:pt x="60722" y="0"/>
                    </a:moveTo>
                    <a:lnTo>
                      <a:pt x="9525" y="123825"/>
                    </a:lnTo>
                    <a:lnTo>
                      <a:pt x="0" y="221456"/>
                    </a:lnTo>
                    <a:lnTo>
                      <a:pt x="7144" y="353616"/>
                    </a:lnTo>
                    <a:lnTo>
                      <a:pt x="104775" y="367903"/>
                    </a:lnTo>
                    <a:lnTo>
                      <a:pt x="253603" y="338138"/>
                    </a:lnTo>
                    <a:lnTo>
                      <a:pt x="279797" y="240506"/>
                    </a:lnTo>
                    <a:lnTo>
                      <a:pt x="297656" y="111919"/>
                    </a:lnTo>
                    <a:lnTo>
                      <a:pt x="182166" y="26194"/>
                    </a:lnTo>
                    <a:lnTo>
                      <a:pt x="60722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29A45385-8690-C4D9-96BB-9646BD148220}"/>
                </a:ext>
              </a:extLst>
            </p:cNvPr>
            <p:cNvSpPr/>
            <p:nvPr/>
          </p:nvSpPr>
          <p:spPr>
            <a:xfrm>
              <a:off x="7763933" y="4019550"/>
              <a:ext cx="247650" cy="21378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265578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130DAA-9ED0-E804-CDAB-389F416862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From calculation to modelling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59EF8CDA-89B9-FF7B-615F-BCB0041B41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45426" y="1021976"/>
            <a:ext cx="5708374" cy="528937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Aft>
                <a:spcPts val="900"/>
              </a:spcAft>
            </a:pPr>
            <a:r>
              <a:rPr lang="en-GB" dirty="0"/>
              <a:t>This will be a normal type calculation</a:t>
            </a:r>
          </a:p>
          <a:p>
            <a:pPr>
              <a:lnSpc>
                <a:spcPct val="100000"/>
              </a:lnSpc>
            </a:pPr>
            <a:r>
              <a:rPr lang="en-GB" dirty="0"/>
              <a:t>We know this is not correct:</a:t>
            </a:r>
          </a:p>
          <a:p>
            <a:pPr lvl="1">
              <a:lnSpc>
                <a:spcPct val="100000"/>
              </a:lnSpc>
            </a:pPr>
            <a:r>
              <a:rPr lang="en-GB" dirty="0"/>
              <a:t>Sales will not be 100 mio. NZD</a:t>
            </a:r>
          </a:p>
          <a:p>
            <a:pPr lvl="1">
              <a:lnSpc>
                <a:spcPct val="100000"/>
              </a:lnSpc>
            </a:pPr>
            <a:r>
              <a:rPr lang="en-GB" dirty="0"/>
              <a:t>Product Engineering will not hit 8,0 mio NZD</a:t>
            </a:r>
          </a:p>
          <a:p>
            <a:pPr lvl="1">
              <a:lnSpc>
                <a:spcPct val="100000"/>
              </a:lnSpc>
            </a:pPr>
            <a:r>
              <a:rPr lang="en-GB" dirty="0"/>
              <a:t>Something unplanned for will happen</a:t>
            </a:r>
          </a:p>
          <a:p>
            <a:pPr marL="457200" lvl="1" indent="0">
              <a:lnSpc>
                <a:spcPct val="100000"/>
              </a:lnSpc>
              <a:spcAft>
                <a:spcPts val="900"/>
              </a:spcAft>
              <a:buNone/>
            </a:pPr>
            <a:r>
              <a:rPr lang="en-GB" dirty="0"/>
              <a:t>etc.</a:t>
            </a:r>
          </a:p>
          <a:p>
            <a:pPr>
              <a:lnSpc>
                <a:spcPct val="100000"/>
              </a:lnSpc>
              <a:spcAft>
                <a:spcPts val="900"/>
              </a:spcAft>
            </a:pPr>
            <a:r>
              <a:rPr lang="en-GB" dirty="0"/>
              <a:t>Yet, this is often the base, decisions are made upon</a:t>
            </a:r>
          </a:p>
          <a:p>
            <a:pPr>
              <a:lnSpc>
                <a:spcPct val="100000"/>
              </a:lnSpc>
              <a:spcAft>
                <a:spcPts val="900"/>
              </a:spcAft>
            </a:pPr>
            <a:r>
              <a:rPr lang="en-GB" dirty="0"/>
              <a:t>Especially in the building industry, overruns are (much) more likely than not</a:t>
            </a:r>
          </a:p>
          <a:p>
            <a:pPr>
              <a:lnSpc>
                <a:spcPct val="100000"/>
              </a:lnSpc>
              <a:spcAft>
                <a:spcPts val="900"/>
              </a:spcAft>
            </a:pPr>
            <a:r>
              <a:rPr lang="en-GB" dirty="0"/>
              <a:t>As risk professionals, we can help management get a valid decision base …</a:t>
            </a:r>
          </a:p>
          <a:p>
            <a:pPr marL="0" indent="0">
              <a:lnSpc>
                <a:spcPct val="100000"/>
              </a:lnSpc>
              <a:spcAft>
                <a:spcPts val="900"/>
              </a:spcAft>
              <a:buNone/>
            </a:pPr>
            <a:r>
              <a:rPr lang="en-GB" dirty="0"/>
              <a:t>    … by embedding risks, levers and uncertainties</a:t>
            </a:r>
          </a:p>
          <a:p>
            <a:pPr lvl="1">
              <a:lnSpc>
                <a:spcPct val="110000"/>
              </a:lnSpc>
            </a:pP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426C007-3B8E-AC36-6D48-604851F953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021976"/>
            <a:ext cx="3613519" cy="5034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858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130DAA-9ED0-E804-CDAB-389F416862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From calculation to modelling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426C007-3B8E-AC36-6D48-604851F953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199" y="1021975"/>
            <a:ext cx="3613519" cy="503406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B61E887-31AA-E951-A997-66E1D9791B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199" y="1021977"/>
            <a:ext cx="3613519" cy="503406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1420C4C-E8C0-B498-FD79-A921B9F985C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77062"/>
          <a:stretch/>
        </p:blipFill>
        <p:spPr>
          <a:xfrm>
            <a:off x="4584659" y="1021976"/>
            <a:ext cx="7164888" cy="115469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C499433-9B25-42CC-CC69-A5B191413F3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2445" b="39293"/>
          <a:stretch/>
        </p:blipFill>
        <p:spPr>
          <a:xfrm>
            <a:off x="4584659" y="2158359"/>
            <a:ext cx="7164888" cy="192608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5F4D553-7224-C41F-7014-D3753BD297A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60833" b="-987"/>
          <a:stretch/>
        </p:blipFill>
        <p:spPr>
          <a:xfrm>
            <a:off x="4584659" y="4084446"/>
            <a:ext cx="7164888" cy="2021289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09E7E8E9-75B3-2ED8-149F-22A6CFEC070F}"/>
              </a:ext>
            </a:extLst>
          </p:cNvPr>
          <p:cNvSpPr/>
          <p:nvPr/>
        </p:nvSpPr>
        <p:spPr>
          <a:xfrm>
            <a:off x="11115264" y="2104210"/>
            <a:ext cx="776748" cy="360694"/>
          </a:xfrm>
          <a:prstGeom prst="ellipse">
            <a:avLst/>
          </a:prstGeom>
          <a:solidFill>
            <a:schemeClr val="bg1">
              <a:lumMod val="95000"/>
              <a:alpha val="3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7D714A4-883B-167B-4465-59CEF166E2F4}"/>
              </a:ext>
            </a:extLst>
          </p:cNvPr>
          <p:cNvSpPr/>
          <p:nvPr/>
        </p:nvSpPr>
        <p:spPr>
          <a:xfrm>
            <a:off x="11115264" y="4035287"/>
            <a:ext cx="776748" cy="636104"/>
          </a:xfrm>
          <a:prstGeom prst="ellipse">
            <a:avLst/>
          </a:prstGeom>
          <a:solidFill>
            <a:schemeClr val="bg1">
              <a:lumMod val="95000"/>
              <a:alpha val="3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B924B42-BFCE-5AB4-1FDB-B0FAF285E85E}"/>
              </a:ext>
            </a:extLst>
          </p:cNvPr>
          <p:cNvSpPr/>
          <p:nvPr/>
        </p:nvSpPr>
        <p:spPr>
          <a:xfrm>
            <a:off x="9470337" y="1815975"/>
            <a:ext cx="776748" cy="360694"/>
          </a:xfrm>
          <a:prstGeom prst="ellipse">
            <a:avLst/>
          </a:prstGeom>
          <a:solidFill>
            <a:schemeClr val="bg1">
              <a:lumMod val="95000"/>
              <a:alpha val="3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A1E0DB1-3E22-BA92-71F0-1727F4552FEE}"/>
              </a:ext>
            </a:extLst>
          </p:cNvPr>
          <p:cNvSpPr/>
          <p:nvPr/>
        </p:nvSpPr>
        <p:spPr>
          <a:xfrm>
            <a:off x="9470337" y="4835499"/>
            <a:ext cx="776748" cy="360694"/>
          </a:xfrm>
          <a:prstGeom prst="ellipse">
            <a:avLst/>
          </a:prstGeom>
          <a:solidFill>
            <a:schemeClr val="bg1">
              <a:lumMod val="95000"/>
              <a:alpha val="3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80C584F-72D0-0269-07D7-35D0F7D674E1}"/>
              </a:ext>
            </a:extLst>
          </p:cNvPr>
          <p:cNvSpPr/>
          <p:nvPr/>
        </p:nvSpPr>
        <p:spPr>
          <a:xfrm>
            <a:off x="11115264" y="5745042"/>
            <a:ext cx="776748" cy="360694"/>
          </a:xfrm>
          <a:prstGeom prst="ellipse">
            <a:avLst/>
          </a:prstGeom>
          <a:solidFill>
            <a:schemeClr val="bg1">
              <a:lumMod val="95000"/>
              <a:alpha val="3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7495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0" grpId="0" animBg="1"/>
      <p:bldP spid="12" grpId="0" animBg="1"/>
      <p:bldP spid="1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14A7FD-471A-EC46-266D-C6CD1E64F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We can now “play” the project 10,000 times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BEF8954-B7E7-05D0-992D-3B89C58D2B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5114" y="1021976"/>
            <a:ext cx="8020781" cy="5154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1426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39F0CC-BFE8-51C8-F737-8592A70C06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Key uncertainties are “given” from the simulation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E9363BF-044D-DD9D-0A73-F1117CEB93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7785" y="1021976"/>
            <a:ext cx="8436430" cy="5422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7268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2E8060-44C3-F0B7-70AB-7F6C5B1DC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Deep diving into sales outcome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8DFF7E8-DD32-AA46-48D8-A57B464B12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2843" y="1163490"/>
            <a:ext cx="8066314" cy="5184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5797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12778AA7-C65C-7135-75B0-2AD166A417A8}"/>
              </a:ext>
            </a:extLst>
          </p:cNvPr>
          <p:cNvSpPr txBox="1"/>
          <p:nvPr/>
        </p:nvSpPr>
        <p:spPr>
          <a:xfrm>
            <a:off x="724320" y="5867142"/>
            <a:ext cx="253747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This is a planning cycle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A09EB89-E823-8299-109A-22E35DF79C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Plan the work, and then work the plan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5972E95-9B5D-C138-2A9D-BE0EB487C858}"/>
              </a:ext>
            </a:extLst>
          </p:cNvPr>
          <p:cNvSpPr/>
          <p:nvPr/>
        </p:nvSpPr>
        <p:spPr>
          <a:xfrm>
            <a:off x="838200" y="1340026"/>
            <a:ext cx="1822566" cy="1818354"/>
          </a:xfrm>
          <a:prstGeom prst="roundRect">
            <a:avLst/>
          </a:prstGeom>
          <a:solidFill>
            <a:srgbClr val="00B0F0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Simulate </a:t>
            </a:r>
          </a:p>
          <a:p>
            <a:pPr algn="ctr"/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decision </a:t>
            </a:r>
          </a:p>
          <a:p>
            <a:pPr algn="ctr"/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1E55779-A61E-B7B5-A56F-15792E0AD1E0}"/>
              </a:ext>
            </a:extLst>
          </p:cNvPr>
          <p:cNvSpPr/>
          <p:nvPr/>
        </p:nvSpPr>
        <p:spPr>
          <a:xfrm>
            <a:off x="5184717" y="3730247"/>
            <a:ext cx="1822566" cy="1818354"/>
          </a:xfrm>
          <a:prstGeom prst="roundRect">
            <a:avLst/>
          </a:prstGeom>
          <a:solidFill>
            <a:srgbClr val="C272ED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are key uncertainties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91EAF7A-387F-D324-32AD-B90BE35C4692}"/>
              </a:ext>
            </a:extLst>
          </p:cNvPr>
          <p:cNvSpPr/>
          <p:nvPr/>
        </p:nvSpPr>
        <p:spPr>
          <a:xfrm>
            <a:off x="7357976" y="3730247"/>
            <a:ext cx="1822566" cy="1818354"/>
          </a:xfrm>
          <a:prstGeom prst="roundRect">
            <a:avLst/>
          </a:prstGeom>
          <a:solidFill>
            <a:srgbClr val="C272ED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Decide on handling actions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2AAE071-2E26-43C7-E92D-7ADFCA19C83D}"/>
              </a:ext>
            </a:extLst>
          </p:cNvPr>
          <p:cNvSpPr/>
          <p:nvPr/>
        </p:nvSpPr>
        <p:spPr>
          <a:xfrm>
            <a:off x="9531234" y="3694852"/>
            <a:ext cx="1822566" cy="1818354"/>
          </a:xfrm>
          <a:prstGeom prst="roundRect">
            <a:avLst/>
          </a:prstGeom>
          <a:solidFill>
            <a:srgbClr val="EE3124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Update</a:t>
            </a:r>
          </a:p>
          <a:p>
            <a:pPr algn="ctr"/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decision</a:t>
            </a:r>
          </a:p>
          <a:p>
            <a:pPr algn="ctr"/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model</a:t>
            </a:r>
          </a:p>
        </p:txBody>
      </p:sp>
      <p:sp>
        <p:nvSpPr>
          <p:cNvPr id="10" name="Flowchart: Decision 9">
            <a:extLst>
              <a:ext uri="{FF2B5EF4-FFF2-40B4-BE49-F238E27FC236}">
                <a16:creationId xmlns:a16="http://schemas.microsoft.com/office/drawing/2014/main" id="{0D1EE786-EBB7-12DB-4F65-A0979DD2617C}"/>
              </a:ext>
            </a:extLst>
          </p:cNvPr>
          <p:cNvSpPr/>
          <p:nvPr/>
        </p:nvSpPr>
        <p:spPr>
          <a:xfrm>
            <a:off x="3011458" y="1340026"/>
            <a:ext cx="1822566" cy="1818354"/>
          </a:xfrm>
          <a:prstGeom prst="flowChartDecision">
            <a:avLst/>
          </a:prstGeom>
          <a:solidFill>
            <a:srgbClr val="FFC000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Happy ?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C30CCBF-4519-B076-DF37-AA09B8233AE1}"/>
              </a:ext>
            </a:extLst>
          </p:cNvPr>
          <p:cNvSpPr/>
          <p:nvPr/>
        </p:nvSpPr>
        <p:spPr>
          <a:xfrm>
            <a:off x="6271345" y="1340026"/>
            <a:ext cx="1822566" cy="1818354"/>
          </a:xfrm>
          <a:prstGeom prst="roundRect">
            <a:avLst/>
          </a:prstGeom>
          <a:solidFill>
            <a:srgbClr val="00B050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 ahead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DD69555-94C2-06FB-30EB-3F8C80656782}"/>
              </a:ext>
            </a:extLst>
          </p:cNvPr>
          <p:cNvCxnSpPr>
            <a:cxnSpLocks/>
            <a:stCxn id="6" idx="3"/>
            <a:endCxn id="10" idx="1"/>
          </p:cNvCxnSpPr>
          <p:nvPr/>
        </p:nvCxnSpPr>
        <p:spPr>
          <a:xfrm>
            <a:off x="2660766" y="2249203"/>
            <a:ext cx="350692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CA631D8-9084-5AC7-5F0A-FBCA9786BAB9}"/>
              </a:ext>
            </a:extLst>
          </p:cNvPr>
          <p:cNvCxnSpPr>
            <a:cxnSpLocks/>
          </p:cNvCxnSpPr>
          <p:nvPr/>
        </p:nvCxnSpPr>
        <p:spPr>
          <a:xfrm>
            <a:off x="4834025" y="2249203"/>
            <a:ext cx="1437321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5748960-26C3-F68C-4115-B11F489272AA}"/>
              </a:ext>
            </a:extLst>
          </p:cNvPr>
          <p:cNvCxnSpPr>
            <a:cxnSpLocks/>
            <a:stCxn id="7" idx="3"/>
            <a:endCxn id="8" idx="1"/>
          </p:cNvCxnSpPr>
          <p:nvPr/>
        </p:nvCxnSpPr>
        <p:spPr>
          <a:xfrm>
            <a:off x="7007283" y="4639424"/>
            <a:ext cx="350693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D5FB830-0635-A6C2-AD39-E32B5FE9F9AF}"/>
              </a:ext>
            </a:extLst>
          </p:cNvPr>
          <p:cNvCxnSpPr>
            <a:cxnSpLocks/>
            <a:stCxn id="8" idx="3"/>
            <a:endCxn id="9" idx="1"/>
          </p:cNvCxnSpPr>
          <p:nvPr/>
        </p:nvCxnSpPr>
        <p:spPr>
          <a:xfrm flipV="1">
            <a:off x="9180542" y="4604029"/>
            <a:ext cx="350692" cy="35395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or: Elbow 15">
            <a:extLst>
              <a:ext uri="{FF2B5EF4-FFF2-40B4-BE49-F238E27FC236}">
                <a16:creationId xmlns:a16="http://schemas.microsoft.com/office/drawing/2014/main" id="{43DD680A-679E-6259-92C4-E5058DD5C93A}"/>
              </a:ext>
            </a:extLst>
          </p:cNvPr>
          <p:cNvCxnSpPr>
            <a:cxnSpLocks/>
            <a:stCxn id="10" idx="2"/>
            <a:endCxn id="7" idx="1"/>
          </p:cNvCxnSpPr>
          <p:nvPr/>
        </p:nvCxnSpPr>
        <p:spPr>
          <a:xfrm rot="16200000" flipH="1">
            <a:off x="3813207" y="3267914"/>
            <a:ext cx="1481044" cy="1261976"/>
          </a:xfrm>
          <a:prstGeom prst="bentConnector2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or: Elbow 16">
            <a:extLst>
              <a:ext uri="{FF2B5EF4-FFF2-40B4-BE49-F238E27FC236}">
                <a16:creationId xmlns:a16="http://schemas.microsoft.com/office/drawing/2014/main" id="{2CC8D6D6-17DD-33A9-4503-D0465CB01AFC}"/>
              </a:ext>
            </a:extLst>
          </p:cNvPr>
          <p:cNvCxnSpPr>
            <a:cxnSpLocks/>
            <a:stCxn id="9" idx="2"/>
            <a:endCxn id="6" idx="2"/>
          </p:cNvCxnSpPr>
          <p:nvPr/>
        </p:nvCxnSpPr>
        <p:spPr>
          <a:xfrm rot="5400000" flipH="1">
            <a:off x="4918587" y="-10724"/>
            <a:ext cx="2354826" cy="8693034"/>
          </a:xfrm>
          <a:prstGeom prst="bentConnector3">
            <a:avLst>
              <a:gd name="adj1" fmla="val -9708"/>
            </a:avLst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1C7ECCC8-6C3B-1333-87DA-D81877917C12}"/>
              </a:ext>
            </a:extLst>
          </p:cNvPr>
          <p:cNvSpPr txBox="1"/>
          <p:nvPr/>
        </p:nvSpPr>
        <p:spPr>
          <a:xfrm>
            <a:off x="3698219" y="3902681"/>
            <a:ext cx="45027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04737AD-E583-5FFC-BAD1-F371EFC67B75}"/>
              </a:ext>
            </a:extLst>
          </p:cNvPr>
          <p:cNvSpPr txBox="1"/>
          <p:nvPr/>
        </p:nvSpPr>
        <p:spPr>
          <a:xfrm>
            <a:off x="5286479" y="2065261"/>
            <a:ext cx="53241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Yes</a:t>
            </a:r>
          </a:p>
        </p:txBody>
      </p:sp>
      <p:sp>
        <p:nvSpPr>
          <p:cNvPr id="20" name="Arrow: Circular 19">
            <a:extLst>
              <a:ext uri="{FF2B5EF4-FFF2-40B4-BE49-F238E27FC236}">
                <a16:creationId xmlns:a16="http://schemas.microsoft.com/office/drawing/2014/main" id="{6A75CD7D-9F3A-9A05-679B-FC840D8781D5}"/>
              </a:ext>
            </a:extLst>
          </p:cNvPr>
          <p:cNvSpPr/>
          <p:nvPr/>
        </p:nvSpPr>
        <p:spPr>
          <a:xfrm rot="12070255">
            <a:off x="1469467" y="4802183"/>
            <a:ext cx="1160498" cy="1213392"/>
          </a:xfrm>
          <a:prstGeom prst="circularArrow">
            <a:avLst>
              <a:gd name="adj1" fmla="val 18773"/>
              <a:gd name="adj2" fmla="val 1142319"/>
              <a:gd name="adj3" fmla="val 20387234"/>
              <a:gd name="adj4" fmla="val 13369942"/>
              <a:gd name="adj5" fmla="val 18678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481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7" grpId="0" animBg="1"/>
      <p:bldP spid="8" grpId="0" animBg="1"/>
      <p:bldP spid="9" grpId="0" animBg="1"/>
      <p:bldP spid="10" grpId="0" animBg="1"/>
      <p:bldP spid="11" grpId="0" animBg="1"/>
      <p:bldP spid="18" grpId="0" animBg="1"/>
      <p:bldP spid="19" grpId="0" animBg="1"/>
      <p:bldP spid="2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04C248-937C-38AE-33C1-7FD162959A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Agenda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5A930FA-E07D-C99C-C97D-195AB6A6C901}"/>
              </a:ext>
            </a:extLst>
          </p:cNvPr>
          <p:cNvSpPr/>
          <p:nvPr/>
        </p:nvSpPr>
        <p:spPr>
          <a:xfrm>
            <a:off x="838200" y="4973965"/>
            <a:ext cx="3274142" cy="1256792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Effectively affect decisions by focusing on implementation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F833FDA-1A71-31CE-80F5-38C3353E0FC4}"/>
              </a:ext>
            </a:extLst>
          </p:cNvPr>
          <p:cNvSpPr/>
          <p:nvPr/>
        </p:nvSpPr>
        <p:spPr>
          <a:xfrm>
            <a:off x="3252019" y="3656636"/>
            <a:ext cx="3274142" cy="1256792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Comprehensive identification and quantitative evaluation is the base for valid prioritization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61F993C-D086-C07C-9174-9593D6F6A261}"/>
              </a:ext>
            </a:extLst>
          </p:cNvPr>
          <p:cNvSpPr/>
          <p:nvPr/>
        </p:nvSpPr>
        <p:spPr>
          <a:xfrm>
            <a:off x="5665838" y="2339306"/>
            <a:ext cx="3274142" cy="1256792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Leveraging the insights you already have and Monte Carlo simulation will add value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C6927E4-CAFC-FEDB-388E-BDC1AA618C84}"/>
              </a:ext>
            </a:extLst>
          </p:cNvPr>
          <p:cNvSpPr/>
          <p:nvPr/>
        </p:nvSpPr>
        <p:spPr>
          <a:xfrm>
            <a:off x="8079658" y="1021976"/>
            <a:ext cx="3274142" cy="125679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Reporting and </a:t>
            </a:r>
          </a:p>
          <a:p>
            <a:pPr algn="ctr"/>
            <a:r>
              <a:rPr lang="en-GB" dirty="0">
                <a:solidFill>
                  <a:schemeClr val="tx1"/>
                </a:solidFill>
              </a:rPr>
              <a:t>follow through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0C538C7-77E3-E7DA-18F5-807C7A59BD1C}"/>
              </a:ext>
            </a:extLst>
          </p:cNvPr>
          <p:cNvSpPr/>
          <p:nvPr/>
        </p:nvSpPr>
        <p:spPr>
          <a:xfrm>
            <a:off x="8079658" y="1021976"/>
            <a:ext cx="3274142" cy="1256792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Reporting and </a:t>
            </a:r>
          </a:p>
          <a:p>
            <a:pPr algn="ctr"/>
            <a:r>
              <a:rPr lang="en-GB" dirty="0">
                <a:solidFill>
                  <a:schemeClr val="tx1"/>
                </a:solidFill>
              </a:rPr>
              <a:t>follow through</a:t>
            </a:r>
          </a:p>
        </p:txBody>
      </p:sp>
    </p:spTree>
    <p:extLst>
      <p:ext uri="{BB962C8B-B14F-4D97-AF65-F5344CB8AC3E}">
        <p14:creationId xmlns:p14="http://schemas.microsoft.com/office/powerpoint/2010/main" val="843932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941F21-2A51-4C06-D60B-928EACAC52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Risk matrices do not help decision making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A852F5-47BB-AE0C-C797-64BA593FA5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54302"/>
            <a:ext cx="7451035" cy="5022661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3600"/>
              </a:spcBef>
            </a:pPr>
            <a:r>
              <a:rPr lang="en-GB" dirty="0"/>
              <a:t>Risk focused rather than performance focused</a:t>
            </a:r>
          </a:p>
          <a:p>
            <a:pPr>
              <a:lnSpc>
                <a:spcPct val="100000"/>
              </a:lnSpc>
              <a:spcBef>
                <a:spcPts val="3600"/>
              </a:spcBef>
            </a:pPr>
            <a:r>
              <a:rPr lang="en-GB" dirty="0"/>
              <a:t>Levers and uncertainties are generally not considered</a:t>
            </a:r>
          </a:p>
          <a:p>
            <a:pPr>
              <a:lnSpc>
                <a:spcPct val="100000"/>
              </a:lnSpc>
              <a:spcBef>
                <a:spcPts val="3600"/>
              </a:spcBef>
            </a:pPr>
            <a:r>
              <a:rPr lang="en-GB" dirty="0"/>
              <a:t>Evaluated based on single point estimates</a:t>
            </a:r>
          </a:p>
          <a:p>
            <a:pPr>
              <a:lnSpc>
                <a:spcPct val="100000"/>
              </a:lnSpc>
              <a:spcBef>
                <a:spcPts val="3600"/>
              </a:spcBef>
              <a:spcAft>
                <a:spcPts val="900"/>
              </a:spcAft>
            </a:pPr>
            <a:r>
              <a:rPr lang="en-GB" dirty="0"/>
              <a:t>Consolidation is not an option</a:t>
            </a:r>
          </a:p>
          <a:p>
            <a:pPr>
              <a:lnSpc>
                <a:spcPct val="100000"/>
              </a:lnSpc>
              <a:spcBef>
                <a:spcPts val="3600"/>
              </a:spcBef>
              <a:spcAft>
                <a:spcPts val="900"/>
              </a:spcAft>
            </a:pPr>
            <a:r>
              <a:rPr lang="en-GB" dirty="0"/>
              <a:t>Does not tell the likelihood of meeting targets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683C17E-678F-2C5F-9D48-2D8960CB13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1164" y="1285576"/>
            <a:ext cx="2762636" cy="4286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879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9FE6F2-E1D3-C8C6-F497-AEEC108C7C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Report initiative performance to management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18D3A32-C21C-19D5-3255-48259101851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lnSpc>
                <a:spcPct val="100000"/>
              </a:lnSpc>
              <a:spcAft>
                <a:spcPts val="900"/>
              </a:spcAft>
            </a:pPr>
            <a:r>
              <a:rPr lang="en-GB" dirty="0"/>
              <a:t>Decision documents are single point estimates</a:t>
            </a:r>
          </a:p>
          <a:p>
            <a:pPr>
              <a:lnSpc>
                <a:spcPct val="100000"/>
              </a:lnSpc>
              <a:spcAft>
                <a:spcPts val="900"/>
              </a:spcAft>
            </a:pPr>
            <a:endParaRPr lang="en-GB" dirty="0"/>
          </a:p>
          <a:p>
            <a:pPr>
              <a:lnSpc>
                <a:spcPct val="100000"/>
              </a:lnSpc>
              <a:spcAft>
                <a:spcPts val="900"/>
              </a:spcAft>
            </a:pPr>
            <a:r>
              <a:rPr lang="en-GB" dirty="0"/>
              <a:t>You can communicate a valid outcome range</a:t>
            </a:r>
          </a:p>
          <a:p>
            <a:pPr>
              <a:lnSpc>
                <a:spcPct val="100000"/>
              </a:lnSpc>
            </a:pPr>
            <a:endParaRPr lang="en-GB" dirty="0"/>
          </a:p>
          <a:p>
            <a:pPr>
              <a:lnSpc>
                <a:spcPct val="100000"/>
              </a:lnSpc>
            </a:pPr>
            <a:r>
              <a:rPr lang="en-GB" dirty="0"/>
              <a:t>Now report the likelihood of:</a:t>
            </a:r>
          </a:p>
          <a:p>
            <a:pPr lvl="1">
              <a:lnSpc>
                <a:spcPct val="100000"/>
              </a:lnSpc>
            </a:pPr>
            <a:r>
              <a:rPr lang="en-GB" dirty="0"/>
              <a:t>Meeting or exceeding targets</a:t>
            </a:r>
          </a:p>
          <a:p>
            <a:pPr lvl="1">
              <a:lnSpc>
                <a:spcPct val="100000"/>
              </a:lnSpc>
            </a:pPr>
            <a:r>
              <a:rPr lang="en-GB" dirty="0"/>
              <a:t>Exceeding minimal acceptance level</a:t>
            </a:r>
          </a:p>
          <a:p>
            <a:pPr lvl="1">
              <a:lnSpc>
                <a:spcPct val="100000"/>
              </a:lnSpc>
              <a:spcAft>
                <a:spcPts val="900"/>
              </a:spcAft>
            </a:pPr>
            <a:r>
              <a:rPr lang="en-GB" dirty="0"/>
              <a:t>Failing</a:t>
            </a:r>
          </a:p>
          <a:p>
            <a:pPr marL="180975" indent="0">
              <a:lnSpc>
                <a:spcPct val="100000"/>
              </a:lnSpc>
              <a:spcAft>
                <a:spcPts val="900"/>
              </a:spcAft>
              <a:buNone/>
            </a:pPr>
            <a:r>
              <a:rPr lang="en-GB" dirty="0"/>
              <a:t>… which invokes good discussions with management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C5006909-5D4D-9F02-A562-3F8F07B6F99D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849483134"/>
              </p:ext>
            </p:extLst>
          </p:nvPr>
        </p:nvGraphicFramePr>
        <p:xfrm>
          <a:off x="838200" y="1174750"/>
          <a:ext cx="5181600" cy="5002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04277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Graphic spid="8" grpId="0">
        <p:bldAsOne/>
      </p:bldGraphic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3CA3D1-EFC1-D176-BEBA-74D88F41F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Follow through and update – be the project heads best friend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043E88-9F76-09F5-D7C3-0A7F64A1537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3000"/>
              </a:spcBef>
            </a:pPr>
            <a:r>
              <a:rPr lang="en-GB" dirty="0"/>
              <a:t>Keep model updated</a:t>
            </a:r>
          </a:p>
          <a:p>
            <a:pPr>
              <a:lnSpc>
                <a:spcPct val="100000"/>
              </a:lnSpc>
              <a:spcBef>
                <a:spcPts val="3000"/>
              </a:spcBef>
            </a:pPr>
            <a:r>
              <a:rPr lang="en-GB" dirty="0"/>
              <a:t>Follow through</a:t>
            </a:r>
          </a:p>
          <a:p>
            <a:pPr>
              <a:lnSpc>
                <a:spcPct val="100000"/>
              </a:lnSpc>
              <a:spcBef>
                <a:spcPts val="3000"/>
              </a:spcBef>
            </a:pPr>
            <a:r>
              <a:rPr lang="en-GB" dirty="0"/>
              <a:t>Report continuously on likelihood of meeting targets </a:t>
            </a:r>
          </a:p>
          <a:p>
            <a:pPr>
              <a:lnSpc>
                <a:spcPct val="100000"/>
              </a:lnSpc>
              <a:spcBef>
                <a:spcPts val="3000"/>
              </a:spcBef>
            </a:pPr>
            <a:r>
              <a:rPr lang="en-GB" dirty="0"/>
              <a:t>Be the best support to successful implementation you possibly can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63C6059-9637-3112-34C9-38F6C9B83CE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200" y="2575735"/>
            <a:ext cx="5181600" cy="2200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125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04C248-937C-38AE-33C1-7FD162959A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Agenda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5A930FA-E07D-C99C-C97D-195AB6A6C901}"/>
              </a:ext>
            </a:extLst>
          </p:cNvPr>
          <p:cNvSpPr/>
          <p:nvPr/>
        </p:nvSpPr>
        <p:spPr>
          <a:xfrm>
            <a:off x="838200" y="4973965"/>
            <a:ext cx="3274142" cy="125679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Decisions</a:t>
            </a:r>
          </a:p>
          <a:p>
            <a:pPr algn="ctr"/>
            <a:r>
              <a:rPr lang="en-GB" dirty="0">
                <a:solidFill>
                  <a:schemeClr val="tx1"/>
                </a:solidFill>
              </a:rPr>
              <a:t>and how to affect them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F833FDA-1A71-31CE-80F5-38C3353E0FC4}"/>
              </a:ext>
            </a:extLst>
          </p:cNvPr>
          <p:cNvSpPr/>
          <p:nvPr/>
        </p:nvSpPr>
        <p:spPr>
          <a:xfrm>
            <a:off x="3252019" y="3656636"/>
            <a:ext cx="3274142" cy="125679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Identification and evaluation   of uncertainties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61F993C-D086-C07C-9174-9593D6F6A261}"/>
              </a:ext>
            </a:extLst>
          </p:cNvPr>
          <p:cNvSpPr/>
          <p:nvPr/>
        </p:nvSpPr>
        <p:spPr>
          <a:xfrm>
            <a:off x="5665838" y="2339306"/>
            <a:ext cx="3274142" cy="125679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Analysing and prioritising </a:t>
            </a:r>
          </a:p>
          <a:p>
            <a:pPr algn="ctr"/>
            <a:r>
              <a:rPr lang="en-GB" dirty="0">
                <a:solidFill>
                  <a:schemeClr val="tx1"/>
                </a:solidFill>
              </a:rPr>
              <a:t>what is important, what is not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C6927E4-CAFC-FEDB-388E-BDC1AA618C84}"/>
              </a:ext>
            </a:extLst>
          </p:cNvPr>
          <p:cNvSpPr/>
          <p:nvPr/>
        </p:nvSpPr>
        <p:spPr>
          <a:xfrm>
            <a:off x="8079658" y="1021976"/>
            <a:ext cx="3274142" cy="125679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Reporting and </a:t>
            </a:r>
          </a:p>
          <a:p>
            <a:pPr algn="ctr"/>
            <a:r>
              <a:rPr lang="en-GB" dirty="0">
                <a:solidFill>
                  <a:schemeClr val="tx1"/>
                </a:solidFill>
              </a:rPr>
              <a:t>follow through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0C538C7-77E3-E7DA-18F5-807C7A59BD1C}"/>
              </a:ext>
            </a:extLst>
          </p:cNvPr>
          <p:cNvSpPr/>
          <p:nvPr/>
        </p:nvSpPr>
        <p:spPr>
          <a:xfrm>
            <a:off x="838200" y="4976859"/>
            <a:ext cx="3274142" cy="1256792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Decisions</a:t>
            </a:r>
          </a:p>
          <a:p>
            <a:pPr algn="ctr"/>
            <a:r>
              <a:rPr lang="en-GB" dirty="0">
                <a:solidFill>
                  <a:schemeClr val="tx1"/>
                </a:solidFill>
              </a:rPr>
              <a:t>and how to affect them</a:t>
            </a:r>
          </a:p>
        </p:txBody>
      </p:sp>
    </p:spTree>
    <p:extLst>
      <p:ext uri="{BB962C8B-B14F-4D97-AF65-F5344CB8AC3E}">
        <p14:creationId xmlns:p14="http://schemas.microsoft.com/office/powerpoint/2010/main" val="3409357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04C248-937C-38AE-33C1-7FD162959A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Summing Up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5A930FA-E07D-C99C-C97D-195AB6A6C901}"/>
              </a:ext>
            </a:extLst>
          </p:cNvPr>
          <p:cNvSpPr/>
          <p:nvPr/>
        </p:nvSpPr>
        <p:spPr>
          <a:xfrm>
            <a:off x="838200" y="4973965"/>
            <a:ext cx="3274142" cy="1256792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  <a:cs typeface="Arial" panose="020B0604020202020204" pitchFamily="34" charset="0"/>
              </a:rPr>
              <a:t>Effectively affect decisions by focusing on implementation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F833FDA-1A71-31CE-80F5-38C3353E0FC4}"/>
              </a:ext>
            </a:extLst>
          </p:cNvPr>
          <p:cNvSpPr/>
          <p:nvPr/>
        </p:nvSpPr>
        <p:spPr>
          <a:xfrm>
            <a:off x="3252019" y="3656636"/>
            <a:ext cx="3274142" cy="1256792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  <a:cs typeface="Arial" panose="020B0604020202020204" pitchFamily="34" charset="0"/>
              </a:rPr>
              <a:t>Comprehensive identification and quantitative evaluation is the base for valid prioritization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61F993C-D086-C07C-9174-9593D6F6A261}"/>
              </a:ext>
            </a:extLst>
          </p:cNvPr>
          <p:cNvSpPr/>
          <p:nvPr/>
        </p:nvSpPr>
        <p:spPr>
          <a:xfrm>
            <a:off x="5665838" y="2339306"/>
            <a:ext cx="3274142" cy="1256792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  <a:cs typeface="Arial" panose="020B0604020202020204" pitchFamily="34" charset="0"/>
              </a:rPr>
              <a:t>Leveraging the insights you already have and Monte Carlo simulation will add value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C6927E4-CAFC-FEDB-388E-BDC1AA618C84}"/>
              </a:ext>
            </a:extLst>
          </p:cNvPr>
          <p:cNvSpPr/>
          <p:nvPr/>
        </p:nvSpPr>
        <p:spPr>
          <a:xfrm>
            <a:off x="8079658" y="1021976"/>
            <a:ext cx="3274142" cy="1256792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  <a:cs typeface="Arial" panose="020B0604020202020204" pitchFamily="34" charset="0"/>
              </a:rPr>
              <a:t>Report on performance and redo/update as project progresses</a:t>
            </a:r>
          </a:p>
        </p:txBody>
      </p:sp>
    </p:spTree>
    <p:extLst>
      <p:ext uri="{BB962C8B-B14F-4D97-AF65-F5344CB8AC3E}">
        <p14:creationId xmlns:p14="http://schemas.microsoft.com/office/powerpoint/2010/main" val="1117406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CD3102-DAC4-8729-0107-C13F6C957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Thank You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F378DDB-D52C-7DFF-E5F3-FC581B88C7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54302"/>
            <a:ext cx="5035826" cy="5022661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GB" dirty="0"/>
              <a:t>Should you wish to dig deeper:</a:t>
            </a:r>
          </a:p>
          <a:p>
            <a:pPr>
              <a:lnSpc>
                <a:spcPct val="100000"/>
              </a:lnSpc>
            </a:pPr>
            <a:endParaRPr lang="en-GB" dirty="0"/>
          </a:p>
          <a:p>
            <a:pPr>
              <a:lnSpc>
                <a:spcPct val="100000"/>
              </a:lnSpc>
            </a:pPr>
            <a:r>
              <a:rPr lang="en-GB" dirty="0"/>
              <a:t>The presentation as well as the reference model used is available to you</a:t>
            </a:r>
          </a:p>
          <a:p>
            <a:pPr>
              <a:lnSpc>
                <a:spcPct val="100000"/>
              </a:lnSpc>
            </a:pPr>
            <a:endParaRPr lang="en-GB" dirty="0"/>
          </a:p>
          <a:p>
            <a:pPr>
              <a:lnSpc>
                <a:spcPct val="100000"/>
              </a:lnSpc>
            </a:pPr>
            <a:r>
              <a:rPr lang="en-GB" dirty="0"/>
              <a:t>The reference model is used @Risk from Palisades as Monte Carlo tool</a:t>
            </a:r>
          </a:p>
          <a:p>
            <a:pPr>
              <a:lnSpc>
                <a:spcPct val="100000"/>
              </a:lnSpc>
            </a:pPr>
            <a:endParaRPr lang="en-GB" dirty="0"/>
          </a:p>
          <a:p>
            <a:pPr>
              <a:lnSpc>
                <a:spcPct val="100000"/>
              </a:lnSpc>
            </a:pPr>
            <a:r>
              <a:rPr lang="en-GB" dirty="0">
                <a:hlinkClick r:id="rId3"/>
              </a:rPr>
              <a:t>https://aktus.dk</a:t>
            </a:r>
            <a:endParaRPr lang="en-GB" dirty="0"/>
          </a:p>
          <a:p>
            <a:pPr marL="0" indent="0">
              <a:lnSpc>
                <a:spcPct val="100000"/>
              </a:lnSpc>
              <a:buNone/>
            </a:pPr>
            <a:endParaRPr lang="en-GB" dirty="0"/>
          </a:p>
          <a:p>
            <a:pPr>
              <a:lnSpc>
                <a:spcPct val="100000"/>
              </a:lnSpc>
            </a:pPr>
            <a:r>
              <a:rPr lang="en-GB" dirty="0"/>
              <a:t>Decide to Succeed booklet</a:t>
            </a:r>
          </a:p>
          <a:p>
            <a:pPr>
              <a:lnSpc>
                <a:spcPct val="100000"/>
              </a:lnSpc>
            </a:pPr>
            <a:endParaRPr lang="en-GB" dirty="0"/>
          </a:p>
          <a:p>
            <a:pPr>
              <a:lnSpc>
                <a:spcPct val="100000"/>
              </a:lnSpc>
            </a:pPr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892D0C0-5867-C4AD-021A-E25327B71B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2631" y="1389408"/>
            <a:ext cx="3151169" cy="407918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55871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7124870-B91D-2C72-A3D2-9F47CA92DE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329543" y="544286"/>
            <a:ext cx="6683829" cy="5012872"/>
          </a:xfrm>
          <a:prstGeom prst="rect">
            <a:avLst/>
          </a:prstGeom>
        </p:spPr>
      </p:pic>
      <p:sp>
        <p:nvSpPr>
          <p:cNvPr id="5" name="Subtitle 4">
            <a:extLst>
              <a:ext uri="{FF2B5EF4-FFF2-40B4-BE49-F238E27FC236}">
                <a16:creationId xmlns:a16="http://schemas.microsoft.com/office/drawing/2014/main" id="{5A470A1C-97D7-705B-928E-6B9DFF19F3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399314"/>
            <a:ext cx="9144000" cy="762004"/>
          </a:xfrm>
        </p:spPr>
        <p:txBody>
          <a:bodyPr/>
          <a:lstStyle/>
          <a:p>
            <a:r>
              <a:rPr lang="en-GB" b="1" dirty="0"/>
              <a:t>Questions, Please</a:t>
            </a:r>
          </a:p>
        </p:txBody>
      </p:sp>
    </p:spTree>
    <p:extLst>
      <p:ext uri="{BB962C8B-B14F-4D97-AF65-F5344CB8AC3E}">
        <p14:creationId xmlns:p14="http://schemas.microsoft.com/office/powerpoint/2010/main" val="3447325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327B04-1F4F-23B0-BE31-83F53CC11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Purpose of risk management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71C65C-12D7-BACD-20F6-BF76D39BAE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330246"/>
            <a:ext cx="5181600" cy="3846718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1800"/>
              </a:spcBef>
              <a:buNone/>
              <a:tabLst>
                <a:tab pos="4846638" algn="l"/>
              </a:tabLst>
            </a:pPr>
            <a:r>
              <a:rPr lang="en-GB" sz="2000" b="1" u="sng" dirty="0"/>
              <a:t>It is not about:	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GB" dirty="0"/>
              <a:t>Managing risks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GB" dirty="0"/>
              <a:t>Predicting the future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GB" dirty="0"/>
              <a:t>Avoiding or minimizing risks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GB" dirty="0"/>
              <a:t>Insurance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E6768C0-9AA8-2F9A-D45A-67DEBA771A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330246"/>
            <a:ext cx="5181600" cy="3846718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1800"/>
              </a:spcBef>
              <a:buNone/>
              <a:tabLst>
                <a:tab pos="4846638" algn="l"/>
              </a:tabLst>
            </a:pPr>
            <a:r>
              <a:rPr lang="en-GB" sz="2000" b="1" u="sng" dirty="0"/>
              <a:t>It is about:	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GB" dirty="0"/>
              <a:t>Business performance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GB" dirty="0"/>
              <a:t>Being prepared for the future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GB" dirty="0"/>
              <a:t>Taking risks … intelligently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GB" dirty="0"/>
              <a:t>Supporting bold decision making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C0FEFCF-3CF7-0F6D-D511-8D87319F3C28}"/>
              </a:ext>
            </a:extLst>
          </p:cNvPr>
          <p:cNvSpPr txBox="1">
            <a:spLocks/>
          </p:cNvSpPr>
          <p:nvPr/>
        </p:nvSpPr>
        <p:spPr>
          <a:xfrm>
            <a:off x="838200" y="5520113"/>
            <a:ext cx="10515600" cy="6568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GB" i="1" dirty="0"/>
              <a:t>“If everything is under control, you are moving too slow” </a:t>
            </a:r>
            <a:r>
              <a:rPr lang="en-GB" b="0" baseline="-25000" dirty="0"/>
              <a:t>Mario Andretti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E622CCB-80EE-F4B1-16EF-75090741FEEA}"/>
              </a:ext>
            </a:extLst>
          </p:cNvPr>
          <p:cNvSpPr txBox="1">
            <a:spLocks/>
          </p:cNvSpPr>
          <p:nvPr/>
        </p:nvSpPr>
        <p:spPr>
          <a:xfrm>
            <a:off x="914400" y="1347685"/>
            <a:ext cx="10515600" cy="65685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GB" dirty="0"/>
              <a:t>Risk management must enhance business performance</a:t>
            </a:r>
          </a:p>
        </p:txBody>
      </p:sp>
    </p:spTree>
    <p:extLst>
      <p:ext uri="{BB962C8B-B14F-4D97-AF65-F5344CB8AC3E}">
        <p14:creationId xmlns:p14="http://schemas.microsoft.com/office/powerpoint/2010/main" val="46411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5" grpId="0" uiExpand="1" build="p"/>
      <p:bldP spid="6" grpId="0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F03CFA-ABFB-1B45-6EA8-D102AC77BD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Decisions are made in various ways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1120D18-CBC4-0DDB-3EC5-410896A91758}"/>
              </a:ext>
            </a:extLst>
          </p:cNvPr>
          <p:cNvSpPr/>
          <p:nvPr/>
        </p:nvSpPr>
        <p:spPr>
          <a:xfrm>
            <a:off x="3940903" y="1278194"/>
            <a:ext cx="4398685" cy="3038284"/>
          </a:xfrm>
          <a:prstGeom prst="ellipse">
            <a:avLst/>
          </a:prstGeom>
          <a:noFill/>
          <a:ln w="190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Strategic</a:t>
            </a:r>
            <a:endParaRPr lang="en-GB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CEF17BF-47C3-1EE6-04E7-FEE0FB14FFD8}"/>
              </a:ext>
            </a:extLst>
          </p:cNvPr>
          <p:cNvSpPr/>
          <p:nvPr/>
        </p:nvSpPr>
        <p:spPr>
          <a:xfrm>
            <a:off x="5767870" y="3175703"/>
            <a:ext cx="4398685" cy="3038284"/>
          </a:xfrm>
          <a:prstGeom prst="ellipse">
            <a:avLst/>
          </a:prstGeom>
          <a:noFill/>
          <a:ln w="190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Standardised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3D4C45D-9F9A-908F-46D3-C779ACA6A633}"/>
              </a:ext>
            </a:extLst>
          </p:cNvPr>
          <p:cNvSpPr/>
          <p:nvPr/>
        </p:nvSpPr>
        <p:spPr>
          <a:xfrm>
            <a:off x="2113935" y="3175703"/>
            <a:ext cx="4398685" cy="3038284"/>
          </a:xfrm>
          <a:prstGeom prst="ellipse">
            <a:avLst/>
          </a:prstGeom>
          <a:noFill/>
          <a:ln w="190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Operational</a:t>
            </a:r>
          </a:p>
        </p:txBody>
      </p:sp>
    </p:spTree>
    <p:extLst>
      <p:ext uri="{BB962C8B-B14F-4D97-AF65-F5344CB8AC3E}">
        <p14:creationId xmlns:p14="http://schemas.microsoft.com/office/powerpoint/2010/main" val="212909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8AD869-E06F-12D0-E3ED-A2E391680B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Postpone dealing with operational decisions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FBD4E2-4937-CB6E-FF0C-EA26213F8C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154302"/>
            <a:ext cx="5257800" cy="502266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GB" dirty="0"/>
              <a:t>Many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GB" dirty="0"/>
              <a:t>Simple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GB" dirty="0"/>
              <a:t>Limited consequences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GB" dirty="0"/>
              <a:t>Made fast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GB" dirty="0"/>
              <a:t>Decision makers can, validly, rely on experience</a:t>
            </a:r>
          </a:p>
          <a:p>
            <a:pPr marL="0" indent="0">
              <a:lnSpc>
                <a:spcPct val="100000"/>
              </a:lnSpc>
              <a:spcBef>
                <a:spcPts val="1800"/>
              </a:spcBef>
              <a:buNone/>
            </a:pPr>
            <a:r>
              <a:rPr lang="en-GB" b="1" dirty="0">
                <a:sym typeface="Wingdings" panose="05000000000000000000" pitchFamily="2" charset="2"/>
              </a:rPr>
              <a:t>   </a:t>
            </a:r>
            <a:endParaRPr lang="en-GB" dirty="0"/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GB" dirty="0"/>
              <a:t>Some day – make decision makers think:</a:t>
            </a:r>
          </a:p>
          <a:p>
            <a:pPr marL="0" indent="0" algn="ctr">
              <a:lnSpc>
                <a:spcPct val="100000"/>
              </a:lnSpc>
              <a:spcBef>
                <a:spcPts val="1800"/>
              </a:spcBef>
              <a:buNone/>
            </a:pPr>
            <a:r>
              <a:rPr lang="en-GB" i="1" dirty="0"/>
              <a:t>“What may happen, and what do I do about that”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9EE3058-BDBC-A0FE-9DD5-4117D2069A62}"/>
              </a:ext>
            </a:extLst>
          </p:cNvPr>
          <p:cNvSpPr/>
          <p:nvPr/>
        </p:nvSpPr>
        <p:spPr>
          <a:xfrm>
            <a:off x="838200" y="1154302"/>
            <a:ext cx="4398685" cy="3038284"/>
          </a:xfrm>
          <a:prstGeom prst="ellipse">
            <a:avLst/>
          </a:prstGeom>
          <a:noFill/>
          <a:ln w="190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Operational</a:t>
            </a:r>
            <a:endParaRPr lang="en-GB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Day to day</a:t>
            </a:r>
          </a:p>
          <a:p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levels</a:t>
            </a:r>
          </a:p>
          <a:p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Well known</a:t>
            </a:r>
          </a:p>
        </p:txBody>
      </p:sp>
    </p:spTree>
    <p:extLst>
      <p:ext uri="{BB962C8B-B14F-4D97-AF65-F5344CB8AC3E}">
        <p14:creationId xmlns:p14="http://schemas.microsoft.com/office/powerpoint/2010/main" val="329470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8AD869-E06F-12D0-E3ED-A2E391680B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Standard process decisions can often be enhanced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FBD4E2-4937-CB6E-FF0C-EA26213F8C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154302"/>
            <a:ext cx="5257800" cy="5022661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1800"/>
              </a:spcBef>
              <a:buNone/>
            </a:pPr>
            <a:r>
              <a:rPr lang="en-GB" b="1" dirty="0"/>
              <a:t>Examples: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GB" dirty="0"/>
              <a:t>Sales &amp; Operations Planning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GB" dirty="0"/>
              <a:t>Budgeting</a:t>
            </a:r>
          </a:p>
          <a:p>
            <a:pPr marL="0" indent="0">
              <a:lnSpc>
                <a:spcPct val="100000"/>
              </a:lnSpc>
              <a:spcBef>
                <a:spcPts val="1800"/>
              </a:spcBef>
              <a:buNone/>
            </a:pPr>
            <a:endParaRPr lang="en-GB" dirty="0"/>
          </a:p>
          <a:p>
            <a:pPr marL="0" indent="0">
              <a:lnSpc>
                <a:spcPct val="100000"/>
              </a:lnSpc>
              <a:spcBef>
                <a:spcPts val="1800"/>
              </a:spcBef>
              <a:buNone/>
            </a:pPr>
            <a:r>
              <a:rPr lang="en-GB" b="1" dirty="0"/>
              <a:t>Characteristics: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GB" dirty="0"/>
              <a:t>Defined frequency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GB" dirty="0"/>
              <a:t>Specific data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GB" dirty="0"/>
              <a:t>Supported by specialists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GB" dirty="0"/>
              <a:t>May include massive investment decisions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GB" dirty="0"/>
              <a:t>Decisions are “sanctioned” by executives</a:t>
            </a:r>
          </a:p>
          <a:p>
            <a:pPr marL="0" indent="0">
              <a:lnSpc>
                <a:spcPct val="100000"/>
              </a:lnSpc>
              <a:spcBef>
                <a:spcPts val="1800"/>
              </a:spcBef>
              <a:buNone/>
            </a:pPr>
            <a:endParaRPr lang="en-GB" b="1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9EE3058-BDBC-A0FE-9DD5-4117D2069A62}"/>
              </a:ext>
            </a:extLst>
          </p:cNvPr>
          <p:cNvSpPr/>
          <p:nvPr/>
        </p:nvSpPr>
        <p:spPr>
          <a:xfrm>
            <a:off x="838200" y="1154302"/>
            <a:ext cx="4398685" cy="3038284"/>
          </a:xfrm>
          <a:prstGeom prst="ellipse">
            <a:avLst/>
          </a:prstGeom>
          <a:noFill/>
          <a:ln w="190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Standardised</a:t>
            </a:r>
            <a:endParaRPr lang="en-GB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en-GB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263" algn="r"/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Repetitive</a:t>
            </a:r>
          </a:p>
          <a:p>
            <a:pPr marL="68263" algn="r"/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Defined decision process</a:t>
            </a:r>
          </a:p>
          <a:p>
            <a:pPr marL="68263" algn="r"/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driven</a:t>
            </a:r>
          </a:p>
          <a:p>
            <a:endParaRPr lang="en-GB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4604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8AD869-E06F-12D0-E3ED-A2E391680B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Adding value to standard process decisions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FBD4E2-4937-CB6E-FF0C-EA26213F8C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154302"/>
            <a:ext cx="5116286" cy="5022661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1800"/>
              </a:spcBef>
              <a:buNone/>
            </a:pPr>
            <a:r>
              <a:rPr lang="en-GB" b="1" dirty="0"/>
              <a:t>Embedding risk management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GB" dirty="0"/>
              <a:t>Liaise with process driver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GB" dirty="0"/>
              <a:t>Invite yourself to listen and learn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GB" dirty="0"/>
              <a:t>Focus on how uncertainties are addressed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GB" dirty="0"/>
              <a:t>How can risk management improve on decision making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GB" dirty="0"/>
              <a:t>Prepare and suggest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GB" dirty="0"/>
              <a:t>Help and support implementation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9EE3058-BDBC-A0FE-9DD5-4117D2069A62}"/>
              </a:ext>
            </a:extLst>
          </p:cNvPr>
          <p:cNvSpPr/>
          <p:nvPr/>
        </p:nvSpPr>
        <p:spPr>
          <a:xfrm>
            <a:off x="838200" y="1154302"/>
            <a:ext cx="4398685" cy="3038284"/>
          </a:xfrm>
          <a:prstGeom prst="ellipse">
            <a:avLst/>
          </a:prstGeom>
          <a:noFill/>
          <a:ln w="190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Standardised</a:t>
            </a:r>
            <a:endParaRPr lang="en-GB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en-GB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263" algn="r"/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Repetitive</a:t>
            </a:r>
          </a:p>
          <a:p>
            <a:pPr marL="68263" algn="r"/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Defined decision process</a:t>
            </a:r>
          </a:p>
          <a:p>
            <a:pPr marL="68263" algn="r"/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driven</a:t>
            </a:r>
          </a:p>
          <a:p>
            <a:endParaRPr lang="en-GB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045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8AD869-E06F-12D0-E3ED-A2E391680B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Strategic decisions are politically made 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FBD4E2-4937-CB6E-FF0C-EA26213F8C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154302"/>
            <a:ext cx="5257800" cy="5022661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1800"/>
              </a:spcBef>
              <a:buNone/>
            </a:pPr>
            <a:r>
              <a:rPr lang="en-GB" b="1" dirty="0"/>
              <a:t>What …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GB" dirty="0"/>
              <a:t>Made by executives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GB" dirty="0"/>
              <a:t>Happening “whenever” – fast or slow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GB" dirty="0"/>
              <a:t>A political process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GB" dirty="0"/>
              <a:t>Based on perceptions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GB" dirty="0"/>
              <a:t>Not defined tangibly enough to “go do”</a:t>
            </a:r>
          </a:p>
          <a:p>
            <a:pPr marL="0" indent="0">
              <a:lnSpc>
                <a:spcPct val="100000"/>
              </a:lnSpc>
              <a:spcBef>
                <a:spcPts val="1800"/>
              </a:spcBef>
              <a:buNone/>
            </a:pPr>
            <a:r>
              <a:rPr lang="en-GB" b="1" dirty="0">
                <a:sym typeface="Wingdings" panose="05000000000000000000" pitchFamily="2" charset="2"/>
              </a:rPr>
              <a:t>   </a:t>
            </a:r>
            <a:endParaRPr lang="en-GB" b="1" dirty="0"/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GB" dirty="0"/>
              <a:t>You will not be invited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GB" dirty="0"/>
              <a:t>If you were, how would you contribute?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9EE3058-BDBC-A0FE-9DD5-4117D2069A62}"/>
              </a:ext>
            </a:extLst>
          </p:cNvPr>
          <p:cNvSpPr/>
          <p:nvPr/>
        </p:nvSpPr>
        <p:spPr>
          <a:xfrm>
            <a:off x="838200" y="1154302"/>
            <a:ext cx="4398685" cy="3038284"/>
          </a:xfrm>
          <a:prstGeom prst="ellipse">
            <a:avLst/>
          </a:prstGeom>
          <a:noFill/>
          <a:ln w="190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Strategic</a:t>
            </a:r>
            <a:endParaRPr lang="en-GB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“Ad hoc”</a:t>
            </a:r>
          </a:p>
          <a:p>
            <a:pPr algn="ctr"/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Major initiatives</a:t>
            </a:r>
          </a:p>
          <a:p>
            <a:pPr algn="ctr"/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 step decisions</a:t>
            </a:r>
          </a:p>
          <a:p>
            <a:endParaRPr lang="en-GB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2221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621</TotalTime>
  <Words>2540</Words>
  <Application>Microsoft Office PowerPoint</Application>
  <PresentationFormat>Widescreen</PresentationFormat>
  <Paragraphs>501</Paragraphs>
  <Slides>32</Slides>
  <Notes>31</Notes>
  <HiddenSlides>5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Arial</vt:lpstr>
      <vt:lpstr>Arial Black</vt:lpstr>
      <vt:lpstr>Calibri</vt:lpstr>
      <vt:lpstr>Office Theme</vt:lpstr>
      <vt:lpstr>Decision making  in uncertain times</vt:lpstr>
      <vt:lpstr>Presenting myself</vt:lpstr>
      <vt:lpstr>Agenda</vt:lpstr>
      <vt:lpstr>Purpose of risk management</vt:lpstr>
      <vt:lpstr>Decisions are made in various ways</vt:lpstr>
      <vt:lpstr>Postpone dealing with operational decisions </vt:lpstr>
      <vt:lpstr>Standard process decisions can often be enhanced</vt:lpstr>
      <vt:lpstr>Adding value to standard process decisions</vt:lpstr>
      <vt:lpstr>Strategic decisions are politically made …</vt:lpstr>
      <vt:lpstr>… and your value is added in implementation</vt:lpstr>
      <vt:lpstr>Agenda</vt:lpstr>
      <vt:lpstr>Identification and evaluation comes in three steps</vt:lpstr>
      <vt:lpstr>Getting the “real” target is pivotal for effectiveness</vt:lpstr>
      <vt:lpstr>You do not manage what you have not seen</vt:lpstr>
      <vt:lpstr>Evaluation is quantified in performance metrics</vt:lpstr>
      <vt:lpstr>Identification and evaluation comes in three steps</vt:lpstr>
      <vt:lpstr>Agenda</vt:lpstr>
      <vt:lpstr>Monte Carlo Simulation as a methodology</vt:lpstr>
      <vt:lpstr>Modelling your initiative</vt:lpstr>
      <vt:lpstr>From calculation to modelling</vt:lpstr>
      <vt:lpstr>From calculation to modelling</vt:lpstr>
      <vt:lpstr>We can now “play” the project 10,000 times</vt:lpstr>
      <vt:lpstr>Key uncertainties are “given” from the simulation</vt:lpstr>
      <vt:lpstr>Deep diving into sales outcome</vt:lpstr>
      <vt:lpstr>Plan the work, and then work the plan</vt:lpstr>
      <vt:lpstr>Agenda</vt:lpstr>
      <vt:lpstr>Risk matrices do not help decision making</vt:lpstr>
      <vt:lpstr>Report initiative performance to management</vt:lpstr>
      <vt:lpstr>Follow through and update – be the project heads best friend</vt:lpstr>
      <vt:lpstr>Summing Up</vt:lpstr>
      <vt:lpstr>Thank You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Hans Læssøe</dc:creator>
  <cp:lastModifiedBy>Hans Læssøe</cp:lastModifiedBy>
  <cp:revision>54</cp:revision>
  <cp:lastPrinted>2017-06-06T10:44:54Z</cp:lastPrinted>
  <dcterms:created xsi:type="dcterms:W3CDTF">2017-04-07T12:47:43Z</dcterms:created>
  <dcterms:modified xsi:type="dcterms:W3CDTF">2022-08-02T11:32:28Z</dcterms:modified>
</cp:coreProperties>
</file>